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3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385" r:id="rId2"/>
    <p:sldId id="283" r:id="rId3"/>
    <p:sldId id="379" r:id="rId4"/>
    <p:sldId id="380" r:id="rId5"/>
    <p:sldId id="381" r:id="rId6"/>
    <p:sldId id="382" r:id="rId7"/>
    <p:sldId id="383" r:id="rId8"/>
    <p:sldId id="357" r:id="rId9"/>
    <p:sldId id="358" r:id="rId10"/>
    <p:sldId id="287" r:id="rId11"/>
    <p:sldId id="360" r:id="rId12"/>
    <p:sldId id="361" r:id="rId13"/>
    <p:sldId id="362" r:id="rId14"/>
    <p:sldId id="363" r:id="rId15"/>
    <p:sldId id="355" r:id="rId16"/>
    <p:sldId id="365" r:id="rId17"/>
    <p:sldId id="366" r:id="rId18"/>
    <p:sldId id="279" r:id="rId19"/>
    <p:sldId id="276" r:id="rId20"/>
    <p:sldId id="367" r:id="rId21"/>
    <p:sldId id="356" r:id="rId22"/>
    <p:sldId id="274" r:id="rId23"/>
    <p:sldId id="368" r:id="rId24"/>
    <p:sldId id="369" r:id="rId25"/>
    <p:sldId id="280" r:id="rId26"/>
    <p:sldId id="370" r:id="rId27"/>
    <p:sldId id="257" r:id="rId28"/>
    <p:sldId id="386" r:id="rId29"/>
    <p:sldId id="388" r:id="rId30"/>
    <p:sldId id="271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000"/>
    <a:srgbClr val="ED7D31"/>
    <a:srgbClr val="5B9BD5"/>
    <a:srgbClr val="222A35"/>
    <a:srgbClr val="E90405"/>
    <a:srgbClr val="C48170"/>
    <a:srgbClr val="A5A5A5"/>
    <a:srgbClr val="68A045"/>
    <a:srgbClr val="B078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0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442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3#1">
  <dgm:title val=""/>
  <dgm:desc val=""/>
  <dgm:catLst>
    <dgm:cat type="colorful" pri="10300"/>
  </dgm:catLst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DA224EA-34B9-4FD5-B7EB-CAC539FB510C}" type="doc">
      <dgm:prSet loTypeId="urn:microsoft.com/office/officeart/2005/8/layout/radial6#1" loCatId="cycle" qsTypeId="urn:microsoft.com/office/officeart/2005/8/quickstyle/simple1#1" qsCatId="simple" csTypeId="urn:microsoft.com/office/officeart/2005/8/colors/colorful2#1" csCatId="colorful" phldr="1"/>
      <dgm:spPr/>
      <dgm:t>
        <a:bodyPr/>
        <a:lstStyle/>
        <a:p>
          <a:endParaRPr lang="zh-CN" altLang="en-US"/>
        </a:p>
      </dgm:t>
    </dgm:pt>
    <dgm:pt modelId="{64D70E9D-C786-497B-8189-83192420F8ED}">
      <dgm:prSet phldrT="[文本]"/>
      <dgm:spPr/>
      <dgm:t>
        <a:bodyPr/>
        <a:lstStyle/>
        <a:p>
          <a:r>
            <a:rPr lang="en-US" altLang="zh-CN" dirty="0"/>
            <a:t>Recommended algorithm model</a:t>
          </a:r>
          <a:endParaRPr lang="zh-CN" altLang="en-US" dirty="0"/>
        </a:p>
      </dgm:t>
    </dgm:pt>
    <dgm:pt modelId="{6379BF87-4CBF-483E-B70D-20D15C104CD3}" type="parTrans" cxnId="{139ACDE8-5681-4E09-8FDC-60F556A86588}">
      <dgm:prSet/>
      <dgm:spPr/>
      <dgm:t>
        <a:bodyPr/>
        <a:lstStyle/>
        <a:p>
          <a:endParaRPr lang="zh-CN" altLang="en-US"/>
        </a:p>
      </dgm:t>
    </dgm:pt>
    <dgm:pt modelId="{401A3228-9340-408C-9C71-A74CB854EE19}" type="sibTrans" cxnId="{139ACDE8-5681-4E09-8FDC-60F556A86588}">
      <dgm:prSet/>
      <dgm:spPr/>
      <dgm:t>
        <a:bodyPr/>
        <a:lstStyle/>
        <a:p>
          <a:endParaRPr lang="zh-CN" altLang="en-US"/>
        </a:p>
      </dgm:t>
    </dgm:pt>
    <dgm:pt modelId="{70AE7FE1-1559-4F0A-A9A6-4F8981B460C5}">
      <dgm:prSet phldrT="[文本]"/>
      <dgm:spPr/>
      <dgm:t>
        <a:bodyPr/>
        <a:lstStyle/>
        <a:p>
          <a:r>
            <a:rPr lang="en-US" altLang="en-US" dirty="0"/>
            <a:t>Collaborative filtering model</a:t>
          </a:r>
          <a:endParaRPr lang="zh-CN" altLang="en-US" dirty="0"/>
        </a:p>
      </dgm:t>
    </dgm:pt>
    <dgm:pt modelId="{75D980C5-530B-44FA-A812-7983100FB6C2}" type="parTrans" cxnId="{699D6DB8-1761-4EF3-BAC2-3914B060EE66}">
      <dgm:prSet/>
      <dgm:spPr/>
      <dgm:t>
        <a:bodyPr/>
        <a:lstStyle/>
        <a:p>
          <a:endParaRPr lang="zh-CN" altLang="en-US"/>
        </a:p>
      </dgm:t>
    </dgm:pt>
    <dgm:pt modelId="{D86DBDCA-9C54-4E99-9A04-6A46F157FEE5}" type="sibTrans" cxnId="{699D6DB8-1761-4EF3-BAC2-3914B060EE66}">
      <dgm:prSet/>
      <dgm:spPr/>
      <dgm:t>
        <a:bodyPr/>
        <a:lstStyle/>
        <a:p>
          <a:endParaRPr lang="zh-CN" altLang="en-US"/>
        </a:p>
      </dgm:t>
    </dgm:pt>
    <dgm:pt modelId="{72DAB036-8C6A-4FE7-82C5-DF4E8DA23FE2}">
      <dgm:prSet phldrT="[文本]"/>
      <dgm:spPr/>
      <dgm:t>
        <a:bodyPr/>
        <a:lstStyle/>
        <a:p>
          <a:r>
            <a:rPr lang="en-US" altLang="en-US" dirty="0"/>
            <a:t>Deep learning model</a:t>
          </a:r>
          <a:endParaRPr lang="zh-CN" altLang="en-US" dirty="0"/>
        </a:p>
      </dgm:t>
    </dgm:pt>
    <dgm:pt modelId="{D8B25EA0-9073-4711-AA6D-DFE0FA9F3CD2}" type="parTrans" cxnId="{BDA3172D-B11C-4C08-835E-78B1CEBF28C8}">
      <dgm:prSet/>
      <dgm:spPr/>
      <dgm:t>
        <a:bodyPr/>
        <a:lstStyle/>
        <a:p>
          <a:endParaRPr lang="zh-CN" altLang="en-US"/>
        </a:p>
      </dgm:t>
    </dgm:pt>
    <dgm:pt modelId="{8A671741-67EE-45B8-94A4-B5567357A2EE}" type="sibTrans" cxnId="{BDA3172D-B11C-4C08-835E-78B1CEBF28C8}">
      <dgm:prSet/>
      <dgm:spPr/>
      <dgm:t>
        <a:bodyPr/>
        <a:lstStyle/>
        <a:p>
          <a:endParaRPr lang="zh-CN" altLang="en-US"/>
        </a:p>
      </dgm:t>
    </dgm:pt>
    <dgm:pt modelId="{0DEA396E-9490-46A1-9927-E869986212A4}">
      <dgm:prSet phldrT="[文本]"/>
      <dgm:spPr/>
      <dgm:t>
        <a:bodyPr/>
        <a:lstStyle/>
        <a:p>
          <a:r>
            <a:rPr lang="en-US" altLang="en-US" dirty="0"/>
            <a:t>Supervised learning model</a:t>
          </a:r>
          <a:endParaRPr lang="zh-CN" altLang="en-US" dirty="0"/>
        </a:p>
      </dgm:t>
    </dgm:pt>
    <dgm:pt modelId="{0CFA42F1-9A1E-48DE-8107-6E1AC141BF04}" type="parTrans" cxnId="{3103AFF9-5963-4B1B-9654-E0FAF4E01B7B}">
      <dgm:prSet/>
      <dgm:spPr/>
      <dgm:t>
        <a:bodyPr/>
        <a:lstStyle/>
        <a:p>
          <a:endParaRPr lang="zh-CN" altLang="en-US"/>
        </a:p>
      </dgm:t>
    </dgm:pt>
    <dgm:pt modelId="{0D59867E-2105-4F49-BEFF-26D9AC6CCE5E}" type="sibTrans" cxnId="{3103AFF9-5963-4B1B-9654-E0FAF4E01B7B}">
      <dgm:prSet/>
      <dgm:spPr/>
      <dgm:t>
        <a:bodyPr/>
        <a:lstStyle/>
        <a:p>
          <a:endParaRPr lang="zh-CN" altLang="en-US"/>
        </a:p>
      </dgm:t>
    </dgm:pt>
    <dgm:pt modelId="{56C2D750-5B88-48BA-B9F9-6ABD208F468A}">
      <dgm:prSet phldrT="[文本]"/>
      <dgm:spPr/>
      <dgm:t>
        <a:bodyPr/>
        <a:lstStyle/>
        <a:p>
          <a:endParaRPr lang="zh-CN" altLang="en-US" dirty="0"/>
        </a:p>
      </dgm:t>
    </dgm:pt>
    <dgm:pt modelId="{9A4D8073-675F-43AF-B3B7-EB4890F7CC17}" type="parTrans" cxnId="{AAD00846-9BCE-4B4A-BA31-EC3FF73CDE47}">
      <dgm:prSet/>
      <dgm:spPr/>
      <dgm:t>
        <a:bodyPr/>
        <a:lstStyle/>
        <a:p>
          <a:endParaRPr lang="zh-CN" altLang="en-US"/>
        </a:p>
      </dgm:t>
    </dgm:pt>
    <dgm:pt modelId="{7A211DCF-27B2-47EA-AEAA-985EE358F203}" type="sibTrans" cxnId="{AAD00846-9BCE-4B4A-BA31-EC3FF73CDE47}">
      <dgm:prSet/>
      <dgm:spPr/>
      <dgm:t>
        <a:bodyPr/>
        <a:lstStyle/>
        <a:p>
          <a:endParaRPr lang="zh-CN" altLang="en-US"/>
        </a:p>
      </dgm:t>
    </dgm:pt>
    <dgm:pt modelId="{EBBC44C9-191B-43D9-88C5-38B44AA7E3AF}" type="pres">
      <dgm:prSet presAssocID="{6DA224EA-34B9-4FD5-B7EB-CAC539FB510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A00362B7-772A-4C44-BDED-419110DBAA30}" type="pres">
      <dgm:prSet presAssocID="{64D70E9D-C786-497B-8189-83192420F8ED}" presName="centerShape" presStyleLbl="node0" presStyleIdx="0" presStyleCnt="1"/>
      <dgm:spPr/>
    </dgm:pt>
    <dgm:pt modelId="{2FCEE681-8335-4628-BB2E-26FB57C61FA3}" type="pres">
      <dgm:prSet presAssocID="{70AE7FE1-1559-4F0A-A9A6-4F8981B460C5}" presName="node" presStyleLbl="node1" presStyleIdx="0" presStyleCnt="3">
        <dgm:presLayoutVars>
          <dgm:bulletEnabled val="1"/>
        </dgm:presLayoutVars>
      </dgm:prSet>
      <dgm:spPr/>
    </dgm:pt>
    <dgm:pt modelId="{4B939EA5-125B-4365-BDCB-2E4A1A4D07B7}" type="pres">
      <dgm:prSet presAssocID="{70AE7FE1-1559-4F0A-A9A6-4F8981B460C5}" presName="dummy" presStyleCnt="0"/>
      <dgm:spPr/>
    </dgm:pt>
    <dgm:pt modelId="{9D6594D1-4C79-45FB-8A9E-D39624DCFD23}" type="pres">
      <dgm:prSet presAssocID="{D86DBDCA-9C54-4E99-9A04-6A46F157FEE5}" presName="sibTrans" presStyleLbl="sibTrans2D1" presStyleIdx="0" presStyleCnt="3"/>
      <dgm:spPr/>
    </dgm:pt>
    <dgm:pt modelId="{6A471656-76F1-4D68-88CC-7121F2A9E2E0}" type="pres">
      <dgm:prSet presAssocID="{72DAB036-8C6A-4FE7-82C5-DF4E8DA23FE2}" presName="node" presStyleLbl="node1" presStyleIdx="1" presStyleCnt="3">
        <dgm:presLayoutVars>
          <dgm:bulletEnabled val="1"/>
        </dgm:presLayoutVars>
      </dgm:prSet>
      <dgm:spPr/>
    </dgm:pt>
    <dgm:pt modelId="{EE41D10D-5917-4204-8958-BC44D3630E0A}" type="pres">
      <dgm:prSet presAssocID="{72DAB036-8C6A-4FE7-82C5-DF4E8DA23FE2}" presName="dummy" presStyleCnt="0"/>
      <dgm:spPr/>
    </dgm:pt>
    <dgm:pt modelId="{1C8504B9-E55C-4467-876D-FEB91C64E271}" type="pres">
      <dgm:prSet presAssocID="{8A671741-67EE-45B8-94A4-B5567357A2EE}" presName="sibTrans" presStyleLbl="sibTrans2D1" presStyleIdx="1" presStyleCnt="3"/>
      <dgm:spPr/>
    </dgm:pt>
    <dgm:pt modelId="{A17BFDEE-70DA-4E73-B426-E7F2FA58381D}" type="pres">
      <dgm:prSet presAssocID="{0DEA396E-9490-46A1-9927-E869986212A4}" presName="node" presStyleLbl="node1" presStyleIdx="2" presStyleCnt="3">
        <dgm:presLayoutVars>
          <dgm:bulletEnabled val="1"/>
        </dgm:presLayoutVars>
      </dgm:prSet>
      <dgm:spPr/>
    </dgm:pt>
    <dgm:pt modelId="{91D5D49E-4E5F-407C-A551-A6760C31319D}" type="pres">
      <dgm:prSet presAssocID="{0DEA396E-9490-46A1-9927-E869986212A4}" presName="dummy" presStyleCnt="0"/>
      <dgm:spPr/>
    </dgm:pt>
    <dgm:pt modelId="{44BF910E-357A-48B8-A20D-5B7E871D3021}" type="pres">
      <dgm:prSet presAssocID="{0D59867E-2105-4F49-BEFF-26D9AC6CCE5E}" presName="sibTrans" presStyleLbl="sibTrans2D1" presStyleIdx="2" presStyleCnt="3"/>
      <dgm:spPr/>
    </dgm:pt>
  </dgm:ptLst>
  <dgm:cxnLst>
    <dgm:cxn modelId="{6DF5C602-F44F-419C-8F82-7395841C802D}" type="presOf" srcId="{8A671741-67EE-45B8-94A4-B5567357A2EE}" destId="{1C8504B9-E55C-4467-876D-FEB91C64E271}" srcOrd="0" destOrd="0" presId="urn:microsoft.com/office/officeart/2005/8/layout/radial6#1"/>
    <dgm:cxn modelId="{76CE4415-A2C4-4637-9D50-EB8FBA8B4771}" type="presOf" srcId="{70AE7FE1-1559-4F0A-A9A6-4F8981B460C5}" destId="{2FCEE681-8335-4628-BB2E-26FB57C61FA3}" srcOrd="0" destOrd="0" presId="urn:microsoft.com/office/officeart/2005/8/layout/radial6#1"/>
    <dgm:cxn modelId="{D4A7E818-28FA-4BCC-99B2-3948FBE4FCF1}" type="presOf" srcId="{0D59867E-2105-4F49-BEFF-26D9AC6CCE5E}" destId="{44BF910E-357A-48B8-A20D-5B7E871D3021}" srcOrd="0" destOrd="0" presId="urn:microsoft.com/office/officeart/2005/8/layout/radial6#1"/>
    <dgm:cxn modelId="{BDA3172D-B11C-4C08-835E-78B1CEBF28C8}" srcId="{64D70E9D-C786-497B-8189-83192420F8ED}" destId="{72DAB036-8C6A-4FE7-82C5-DF4E8DA23FE2}" srcOrd="1" destOrd="0" parTransId="{D8B25EA0-9073-4711-AA6D-DFE0FA9F3CD2}" sibTransId="{8A671741-67EE-45B8-94A4-B5567357A2EE}"/>
    <dgm:cxn modelId="{52703933-CC72-47AE-B2A3-09A72BCCF991}" type="presOf" srcId="{64D70E9D-C786-497B-8189-83192420F8ED}" destId="{A00362B7-772A-4C44-BDED-419110DBAA30}" srcOrd="0" destOrd="0" presId="urn:microsoft.com/office/officeart/2005/8/layout/radial6#1"/>
    <dgm:cxn modelId="{012C7335-E902-41D6-8908-28DBE99F8442}" type="presOf" srcId="{72DAB036-8C6A-4FE7-82C5-DF4E8DA23FE2}" destId="{6A471656-76F1-4D68-88CC-7121F2A9E2E0}" srcOrd="0" destOrd="0" presId="urn:microsoft.com/office/officeart/2005/8/layout/radial6#1"/>
    <dgm:cxn modelId="{3168F462-F0BD-4CCB-BCAB-91BDB07CBEB5}" type="presOf" srcId="{D86DBDCA-9C54-4E99-9A04-6A46F157FEE5}" destId="{9D6594D1-4C79-45FB-8A9E-D39624DCFD23}" srcOrd="0" destOrd="0" presId="urn:microsoft.com/office/officeart/2005/8/layout/radial6#1"/>
    <dgm:cxn modelId="{AAD00846-9BCE-4B4A-BA31-EC3FF73CDE47}" srcId="{6DA224EA-34B9-4FD5-B7EB-CAC539FB510C}" destId="{56C2D750-5B88-48BA-B9F9-6ABD208F468A}" srcOrd="1" destOrd="0" parTransId="{9A4D8073-675F-43AF-B3B7-EB4890F7CC17}" sibTransId="{7A211DCF-27B2-47EA-AEAA-985EE358F203}"/>
    <dgm:cxn modelId="{CD71C47D-D7DF-4F43-B033-C6463E97D617}" type="presOf" srcId="{0DEA396E-9490-46A1-9927-E869986212A4}" destId="{A17BFDEE-70DA-4E73-B426-E7F2FA58381D}" srcOrd="0" destOrd="0" presId="urn:microsoft.com/office/officeart/2005/8/layout/radial6#1"/>
    <dgm:cxn modelId="{1E1D93AB-B361-4B17-A91A-C2F2C4B1CB75}" type="presOf" srcId="{6DA224EA-34B9-4FD5-B7EB-CAC539FB510C}" destId="{EBBC44C9-191B-43D9-88C5-38B44AA7E3AF}" srcOrd="0" destOrd="0" presId="urn:microsoft.com/office/officeart/2005/8/layout/radial6#1"/>
    <dgm:cxn modelId="{699D6DB8-1761-4EF3-BAC2-3914B060EE66}" srcId="{64D70E9D-C786-497B-8189-83192420F8ED}" destId="{70AE7FE1-1559-4F0A-A9A6-4F8981B460C5}" srcOrd="0" destOrd="0" parTransId="{75D980C5-530B-44FA-A812-7983100FB6C2}" sibTransId="{D86DBDCA-9C54-4E99-9A04-6A46F157FEE5}"/>
    <dgm:cxn modelId="{139ACDE8-5681-4E09-8FDC-60F556A86588}" srcId="{6DA224EA-34B9-4FD5-B7EB-CAC539FB510C}" destId="{64D70E9D-C786-497B-8189-83192420F8ED}" srcOrd="0" destOrd="0" parTransId="{6379BF87-4CBF-483E-B70D-20D15C104CD3}" sibTransId="{401A3228-9340-408C-9C71-A74CB854EE19}"/>
    <dgm:cxn modelId="{3103AFF9-5963-4B1B-9654-E0FAF4E01B7B}" srcId="{64D70E9D-C786-497B-8189-83192420F8ED}" destId="{0DEA396E-9490-46A1-9927-E869986212A4}" srcOrd="2" destOrd="0" parTransId="{0CFA42F1-9A1E-48DE-8107-6E1AC141BF04}" sibTransId="{0D59867E-2105-4F49-BEFF-26D9AC6CCE5E}"/>
    <dgm:cxn modelId="{8BC92EBA-9982-49BB-BEBB-34471DD9D98F}" type="presParOf" srcId="{EBBC44C9-191B-43D9-88C5-38B44AA7E3AF}" destId="{A00362B7-772A-4C44-BDED-419110DBAA30}" srcOrd="0" destOrd="0" presId="urn:microsoft.com/office/officeart/2005/8/layout/radial6#1"/>
    <dgm:cxn modelId="{C3FC0793-5DEE-4240-A19A-894D27909267}" type="presParOf" srcId="{EBBC44C9-191B-43D9-88C5-38B44AA7E3AF}" destId="{2FCEE681-8335-4628-BB2E-26FB57C61FA3}" srcOrd="1" destOrd="0" presId="urn:microsoft.com/office/officeart/2005/8/layout/radial6#1"/>
    <dgm:cxn modelId="{30AB9B29-2FDC-4FDE-88C3-549D0652780C}" type="presParOf" srcId="{EBBC44C9-191B-43D9-88C5-38B44AA7E3AF}" destId="{4B939EA5-125B-4365-BDCB-2E4A1A4D07B7}" srcOrd="2" destOrd="0" presId="urn:microsoft.com/office/officeart/2005/8/layout/radial6#1"/>
    <dgm:cxn modelId="{DFD5928F-AB94-4B77-B171-9045C6E919AE}" type="presParOf" srcId="{EBBC44C9-191B-43D9-88C5-38B44AA7E3AF}" destId="{9D6594D1-4C79-45FB-8A9E-D39624DCFD23}" srcOrd="3" destOrd="0" presId="urn:microsoft.com/office/officeart/2005/8/layout/radial6#1"/>
    <dgm:cxn modelId="{C03A128B-F287-4828-B985-C3F7E0BCA4FE}" type="presParOf" srcId="{EBBC44C9-191B-43D9-88C5-38B44AA7E3AF}" destId="{6A471656-76F1-4D68-88CC-7121F2A9E2E0}" srcOrd="4" destOrd="0" presId="urn:microsoft.com/office/officeart/2005/8/layout/radial6#1"/>
    <dgm:cxn modelId="{C240B35D-7D2B-4640-A679-9F4040E4FE5A}" type="presParOf" srcId="{EBBC44C9-191B-43D9-88C5-38B44AA7E3AF}" destId="{EE41D10D-5917-4204-8958-BC44D3630E0A}" srcOrd="5" destOrd="0" presId="urn:microsoft.com/office/officeart/2005/8/layout/radial6#1"/>
    <dgm:cxn modelId="{B573A998-0711-4842-9B3F-0C474C0DDFA8}" type="presParOf" srcId="{EBBC44C9-191B-43D9-88C5-38B44AA7E3AF}" destId="{1C8504B9-E55C-4467-876D-FEB91C64E271}" srcOrd="6" destOrd="0" presId="urn:microsoft.com/office/officeart/2005/8/layout/radial6#1"/>
    <dgm:cxn modelId="{70960F56-D49F-408A-8E99-8FDD85455A71}" type="presParOf" srcId="{EBBC44C9-191B-43D9-88C5-38B44AA7E3AF}" destId="{A17BFDEE-70DA-4E73-B426-E7F2FA58381D}" srcOrd="7" destOrd="0" presId="urn:microsoft.com/office/officeart/2005/8/layout/radial6#1"/>
    <dgm:cxn modelId="{AA9C8024-CD31-4A13-9F60-45EB25249EC3}" type="presParOf" srcId="{EBBC44C9-191B-43D9-88C5-38B44AA7E3AF}" destId="{91D5D49E-4E5F-407C-A551-A6760C31319D}" srcOrd="8" destOrd="0" presId="urn:microsoft.com/office/officeart/2005/8/layout/radial6#1"/>
    <dgm:cxn modelId="{8A2FAF22-B8AC-403F-BF18-C0FAD686235E}" type="presParOf" srcId="{EBBC44C9-191B-43D9-88C5-38B44AA7E3AF}" destId="{44BF910E-357A-48B8-A20D-5B7E871D3021}" srcOrd="9" destOrd="0" presId="urn:microsoft.com/office/officeart/2005/8/layout/radial6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200A5C2-2278-4B14-AD22-CFB656178FE5}" type="doc">
      <dgm:prSet loTypeId="urn:microsoft.com/office/officeart/2008/layout/AlternatingHexagons" loCatId="list" qsTypeId="urn:microsoft.com/office/officeart/2005/8/quickstyle/simple1#2" qsCatId="simple" csTypeId="urn:microsoft.com/office/officeart/2005/8/colors/colorful1#1" csCatId="colorful" phldr="1"/>
      <dgm:spPr/>
      <dgm:t>
        <a:bodyPr/>
        <a:lstStyle/>
        <a:p>
          <a:endParaRPr lang="zh-CN" altLang="en-US"/>
        </a:p>
      </dgm:t>
    </dgm:pt>
    <dgm:pt modelId="{73E43A92-E165-4F7B-B79F-1C01AFFE4E05}">
      <dgm:prSet phldrT="[文本]" custT="1"/>
      <dgm:spPr/>
      <dgm:t>
        <a:bodyPr/>
        <a:lstStyle/>
        <a:p>
          <a:r>
            <a:rPr lang="en-US" altLang="zh-CN" sz="1600" dirty="0"/>
            <a:t>Age</a:t>
          </a:r>
          <a:endParaRPr lang="zh-CN" altLang="en-US" sz="1600" dirty="0"/>
        </a:p>
      </dgm:t>
    </dgm:pt>
    <dgm:pt modelId="{DF89AEFB-5038-44C1-B9F9-2108CBD47163}" type="parTrans" cxnId="{30237C41-1577-4023-9913-D181E9247E0E}">
      <dgm:prSet/>
      <dgm:spPr/>
      <dgm:t>
        <a:bodyPr/>
        <a:lstStyle/>
        <a:p>
          <a:endParaRPr lang="zh-CN" altLang="en-US"/>
        </a:p>
      </dgm:t>
    </dgm:pt>
    <dgm:pt modelId="{DDC6C1BF-2374-4F7C-A3E0-892BB5FCBA97}" type="sibTrans" cxnId="{30237C41-1577-4023-9913-D181E9247E0E}">
      <dgm:prSet/>
      <dgm:spPr/>
      <dgm:t>
        <a:bodyPr/>
        <a:lstStyle/>
        <a:p>
          <a:endParaRPr lang="zh-CN" altLang="en-US"/>
        </a:p>
      </dgm:t>
    </dgm:pt>
    <dgm:pt modelId="{D0F19272-C4B1-498D-BA66-B71D1EE202BD}">
      <dgm:prSet phldrT="[文本]" custT="1"/>
      <dgm:spPr/>
      <dgm:t>
        <a:bodyPr/>
        <a:lstStyle/>
        <a:p>
          <a:r>
            <a:rPr lang="en-US" altLang="zh-CN" sz="900" dirty="0"/>
            <a:t>Gender</a:t>
          </a:r>
          <a:endParaRPr lang="zh-CN" altLang="en-US" sz="900" dirty="0"/>
        </a:p>
      </dgm:t>
    </dgm:pt>
    <dgm:pt modelId="{EA66A69F-00BA-4C7F-9129-7DD03FEC6BCB}" type="parTrans" cxnId="{272B95C8-5FB4-43F4-B522-00F7FDF05866}">
      <dgm:prSet/>
      <dgm:spPr/>
      <dgm:t>
        <a:bodyPr/>
        <a:lstStyle/>
        <a:p>
          <a:endParaRPr lang="zh-CN" altLang="en-US"/>
        </a:p>
      </dgm:t>
    </dgm:pt>
    <dgm:pt modelId="{C964CBAC-476F-4712-AA56-49998AE15969}" type="sibTrans" cxnId="{272B95C8-5FB4-43F4-B522-00F7FDF05866}">
      <dgm:prSet/>
      <dgm:spPr/>
      <dgm:t>
        <a:bodyPr/>
        <a:lstStyle/>
        <a:p>
          <a:endParaRPr lang="zh-CN" altLang="en-US"/>
        </a:p>
      </dgm:t>
    </dgm:pt>
    <dgm:pt modelId="{5F6416F2-119B-45FF-A233-B446EDE4DEF8}">
      <dgm:prSet phldrT="[文本]" custT="1"/>
      <dgm:spPr/>
      <dgm:t>
        <a:bodyPr/>
        <a:lstStyle/>
        <a:p>
          <a:r>
            <a:rPr lang="en-US" altLang="zh-CN" sz="800" dirty="0"/>
            <a:t>Location</a:t>
          </a:r>
          <a:endParaRPr lang="zh-CN" altLang="en-US" sz="800" dirty="0"/>
        </a:p>
      </dgm:t>
    </dgm:pt>
    <dgm:pt modelId="{5B8FDC5F-5ACF-4695-A57C-F2CA3AAF11B2}" type="parTrans" cxnId="{05402CDA-EBE9-4736-8385-CDA775E744AF}">
      <dgm:prSet/>
      <dgm:spPr/>
      <dgm:t>
        <a:bodyPr/>
        <a:lstStyle/>
        <a:p>
          <a:endParaRPr lang="zh-CN" altLang="en-US"/>
        </a:p>
      </dgm:t>
    </dgm:pt>
    <dgm:pt modelId="{B1B40E45-D800-4073-804B-37CC45607EEB}" type="sibTrans" cxnId="{05402CDA-EBE9-4736-8385-CDA775E744AF}">
      <dgm:prSet/>
      <dgm:spPr/>
      <dgm:t>
        <a:bodyPr/>
        <a:lstStyle/>
        <a:p>
          <a:endParaRPr lang="zh-CN" altLang="en-US"/>
        </a:p>
      </dgm:t>
    </dgm:pt>
    <dgm:pt modelId="{451C7213-8764-4EF9-BEFD-3E270FA370AE}">
      <dgm:prSet phldrT="[文本]" custT="1"/>
      <dgm:spPr/>
      <dgm:t>
        <a:bodyPr/>
        <a:lstStyle/>
        <a:p>
          <a:r>
            <a:rPr lang="en-US" altLang="zh-CN" sz="800" dirty="0"/>
            <a:t>Using frequency</a:t>
          </a:r>
          <a:endParaRPr lang="zh-CN" altLang="en-US" sz="800" dirty="0"/>
        </a:p>
      </dgm:t>
    </dgm:pt>
    <dgm:pt modelId="{70CD7A2D-08BA-412C-8E6F-2AC41B29FCFD}" type="parTrans" cxnId="{446284F8-E963-4CDE-BAFD-DD5A5CDA2935}">
      <dgm:prSet/>
      <dgm:spPr/>
      <dgm:t>
        <a:bodyPr/>
        <a:lstStyle/>
        <a:p>
          <a:endParaRPr lang="zh-CN" altLang="en-US"/>
        </a:p>
      </dgm:t>
    </dgm:pt>
    <dgm:pt modelId="{A1C5059B-BC83-48DC-8BA5-073D38CC2DCB}" type="sibTrans" cxnId="{446284F8-E963-4CDE-BAFD-DD5A5CDA2935}">
      <dgm:prSet/>
      <dgm:spPr/>
      <dgm:t>
        <a:bodyPr/>
        <a:lstStyle/>
        <a:p>
          <a:endParaRPr lang="zh-CN" altLang="en-US"/>
        </a:p>
      </dgm:t>
    </dgm:pt>
    <dgm:pt modelId="{EEBA165C-CDFD-4D04-B8CA-A1A39E4F15C5}">
      <dgm:prSet phldrT="[文本]"/>
      <dgm:spPr/>
      <dgm:t>
        <a:bodyPr/>
        <a:lstStyle/>
        <a:p>
          <a:r>
            <a:rPr lang="en-US" altLang="zh-CN" dirty="0"/>
            <a:t>Using time</a:t>
          </a:r>
          <a:endParaRPr lang="zh-CN" altLang="en-US" dirty="0"/>
        </a:p>
      </dgm:t>
    </dgm:pt>
    <dgm:pt modelId="{4895D76E-8B8C-49E6-93B2-806B531A727A}" type="parTrans" cxnId="{AB92CCE1-ED70-4826-A777-B808D278EBD4}">
      <dgm:prSet/>
      <dgm:spPr/>
      <dgm:t>
        <a:bodyPr/>
        <a:lstStyle/>
        <a:p>
          <a:endParaRPr lang="zh-CN" altLang="en-US"/>
        </a:p>
      </dgm:t>
    </dgm:pt>
    <dgm:pt modelId="{8A83585D-89B1-4C78-9713-7930A6D43081}" type="sibTrans" cxnId="{AB92CCE1-ED70-4826-A777-B808D278EBD4}">
      <dgm:prSet/>
      <dgm:spPr/>
      <dgm:t>
        <a:bodyPr/>
        <a:lstStyle/>
        <a:p>
          <a:endParaRPr lang="zh-CN" altLang="en-US"/>
        </a:p>
      </dgm:t>
    </dgm:pt>
    <dgm:pt modelId="{312D2E7A-4577-42C9-A21E-53112217304E}">
      <dgm:prSet phldrT="[文本]" custT="1"/>
      <dgm:spPr/>
      <dgm:t>
        <a:bodyPr/>
        <a:lstStyle/>
        <a:p>
          <a:r>
            <a:rPr lang="en-US" altLang="zh-CN" sz="1050" dirty="0"/>
            <a:t>Hobby</a:t>
          </a:r>
          <a:endParaRPr lang="zh-CN" altLang="en-US" sz="1050" dirty="0"/>
        </a:p>
      </dgm:t>
    </dgm:pt>
    <dgm:pt modelId="{A886C024-1AA4-4FBF-91D4-1BCAE0DEC93C}" type="parTrans" cxnId="{4885F480-FEA5-4182-AA98-6FB7A7E8EA3F}">
      <dgm:prSet/>
      <dgm:spPr/>
      <dgm:t>
        <a:bodyPr/>
        <a:lstStyle/>
        <a:p>
          <a:endParaRPr lang="zh-CN" altLang="en-US"/>
        </a:p>
      </dgm:t>
    </dgm:pt>
    <dgm:pt modelId="{6B0DBD73-EA18-47B2-A377-745B43DF05A4}" type="sibTrans" cxnId="{4885F480-FEA5-4182-AA98-6FB7A7E8EA3F}">
      <dgm:prSet/>
      <dgm:spPr/>
      <dgm:t>
        <a:bodyPr/>
        <a:lstStyle/>
        <a:p>
          <a:endParaRPr lang="zh-CN" altLang="en-US"/>
        </a:p>
      </dgm:t>
    </dgm:pt>
    <dgm:pt modelId="{C6FEBEBC-BBC7-4862-AA3C-18AFFC744C45}" type="pres">
      <dgm:prSet presAssocID="{9200A5C2-2278-4B14-AD22-CFB656178FE5}" presName="Name0" presStyleCnt="0">
        <dgm:presLayoutVars>
          <dgm:chMax/>
          <dgm:chPref/>
          <dgm:dir/>
          <dgm:animLvl val="lvl"/>
        </dgm:presLayoutVars>
      </dgm:prSet>
      <dgm:spPr/>
    </dgm:pt>
    <dgm:pt modelId="{D9346552-D9AD-4014-9B6A-BD978DD37A34}" type="pres">
      <dgm:prSet presAssocID="{73E43A92-E165-4F7B-B79F-1C01AFFE4E05}" presName="composite" presStyleCnt="0"/>
      <dgm:spPr/>
    </dgm:pt>
    <dgm:pt modelId="{0C50A530-2398-441D-9348-4235F445FCC6}" type="pres">
      <dgm:prSet presAssocID="{73E43A92-E165-4F7B-B79F-1C01AFFE4E05}" presName="Parent1" presStyleLbl="node1" presStyleIdx="0" presStyleCnt="12">
        <dgm:presLayoutVars>
          <dgm:chMax val="1"/>
          <dgm:chPref val="1"/>
          <dgm:bulletEnabled val="1"/>
        </dgm:presLayoutVars>
      </dgm:prSet>
      <dgm:spPr/>
    </dgm:pt>
    <dgm:pt modelId="{063477D9-5A22-4492-A438-31FE3F61F01F}" type="pres">
      <dgm:prSet presAssocID="{73E43A92-E165-4F7B-B79F-1C01AFFE4E05}" presName="Childtext1" presStyleLbl="revTx" presStyleIdx="0" presStyleCnt="6">
        <dgm:presLayoutVars>
          <dgm:chMax val="0"/>
          <dgm:chPref val="0"/>
          <dgm:bulletEnabled val="1"/>
        </dgm:presLayoutVars>
      </dgm:prSet>
      <dgm:spPr/>
    </dgm:pt>
    <dgm:pt modelId="{542FCF5B-63CB-4A3D-9C2C-C4CB1F513070}" type="pres">
      <dgm:prSet presAssocID="{73E43A92-E165-4F7B-B79F-1C01AFFE4E05}" presName="BalanceSpacing" presStyleCnt="0"/>
      <dgm:spPr/>
    </dgm:pt>
    <dgm:pt modelId="{CC898D2B-FEB0-47C6-AF72-BFF5ADB79D16}" type="pres">
      <dgm:prSet presAssocID="{73E43A92-E165-4F7B-B79F-1C01AFFE4E05}" presName="BalanceSpacing1" presStyleCnt="0"/>
      <dgm:spPr/>
    </dgm:pt>
    <dgm:pt modelId="{6229D5D0-6F94-4B81-A584-FB585093AAC0}" type="pres">
      <dgm:prSet presAssocID="{DDC6C1BF-2374-4F7C-A3E0-892BB5FCBA97}" presName="Accent1Text" presStyleLbl="node1" presStyleIdx="1" presStyleCnt="12"/>
      <dgm:spPr/>
    </dgm:pt>
    <dgm:pt modelId="{6EED65C6-63FD-4763-982F-C8A3B6B4BC72}" type="pres">
      <dgm:prSet presAssocID="{DDC6C1BF-2374-4F7C-A3E0-892BB5FCBA97}" presName="spaceBetweenRectangles" presStyleCnt="0"/>
      <dgm:spPr/>
    </dgm:pt>
    <dgm:pt modelId="{89B70785-8DE5-42FB-8641-94294CE83359}" type="pres">
      <dgm:prSet presAssocID="{D0F19272-C4B1-498D-BA66-B71D1EE202BD}" presName="composite" presStyleCnt="0"/>
      <dgm:spPr/>
    </dgm:pt>
    <dgm:pt modelId="{46E6153D-2A4A-4FB9-A59E-892A04A387BA}" type="pres">
      <dgm:prSet presAssocID="{D0F19272-C4B1-498D-BA66-B71D1EE202BD}" presName="Parent1" presStyleLbl="node1" presStyleIdx="2" presStyleCnt="12">
        <dgm:presLayoutVars>
          <dgm:chMax val="1"/>
          <dgm:chPref val="1"/>
          <dgm:bulletEnabled val="1"/>
        </dgm:presLayoutVars>
      </dgm:prSet>
      <dgm:spPr/>
    </dgm:pt>
    <dgm:pt modelId="{EAB96A5B-891C-4664-A65C-12968B27AA6D}" type="pres">
      <dgm:prSet presAssocID="{D0F19272-C4B1-498D-BA66-B71D1EE202BD}" presName="Childtext1" presStyleLbl="revTx" presStyleIdx="1" presStyleCnt="6">
        <dgm:presLayoutVars>
          <dgm:chMax val="0"/>
          <dgm:chPref val="0"/>
          <dgm:bulletEnabled val="1"/>
        </dgm:presLayoutVars>
      </dgm:prSet>
      <dgm:spPr/>
    </dgm:pt>
    <dgm:pt modelId="{6F3D81DC-95DD-4ED3-9808-67C397BAA159}" type="pres">
      <dgm:prSet presAssocID="{D0F19272-C4B1-498D-BA66-B71D1EE202BD}" presName="BalanceSpacing" presStyleCnt="0"/>
      <dgm:spPr/>
    </dgm:pt>
    <dgm:pt modelId="{C8956A43-C78B-499B-9C0A-8DD481E92217}" type="pres">
      <dgm:prSet presAssocID="{D0F19272-C4B1-498D-BA66-B71D1EE202BD}" presName="BalanceSpacing1" presStyleCnt="0"/>
      <dgm:spPr/>
    </dgm:pt>
    <dgm:pt modelId="{FC39BB2B-4F45-4CDC-81D6-A81FCEA53745}" type="pres">
      <dgm:prSet presAssocID="{C964CBAC-476F-4712-AA56-49998AE15969}" presName="Accent1Text" presStyleLbl="node1" presStyleIdx="3" presStyleCnt="12"/>
      <dgm:spPr/>
    </dgm:pt>
    <dgm:pt modelId="{F3284C93-3217-4D21-BEF9-85E67D54C05C}" type="pres">
      <dgm:prSet presAssocID="{C964CBAC-476F-4712-AA56-49998AE15969}" presName="spaceBetweenRectangles" presStyleCnt="0"/>
      <dgm:spPr/>
    </dgm:pt>
    <dgm:pt modelId="{FFC75C4E-03B8-46E0-A297-1D1D1D1BF231}" type="pres">
      <dgm:prSet presAssocID="{5F6416F2-119B-45FF-A233-B446EDE4DEF8}" presName="composite" presStyleCnt="0"/>
      <dgm:spPr/>
    </dgm:pt>
    <dgm:pt modelId="{4150F9E0-B478-411A-A34C-F4EA174F6E45}" type="pres">
      <dgm:prSet presAssocID="{5F6416F2-119B-45FF-A233-B446EDE4DEF8}" presName="Parent1" presStyleLbl="node1" presStyleIdx="4" presStyleCnt="12">
        <dgm:presLayoutVars>
          <dgm:chMax val="1"/>
          <dgm:chPref val="1"/>
          <dgm:bulletEnabled val="1"/>
        </dgm:presLayoutVars>
      </dgm:prSet>
      <dgm:spPr/>
    </dgm:pt>
    <dgm:pt modelId="{631136B0-090D-4C12-BF0D-9A2230287A6E}" type="pres">
      <dgm:prSet presAssocID="{5F6416F2-119B-45FF-A233-B446EDE4DEF8}" presName="Childtext1" presStyleLbl="revTx" presStyleIdx="2" presStyleCnt="6">
        <dgm:presLayoutVars>
          <dgm:chMax val="0"/>
          <dgm:chPref val="0"/>
          <dgm:bulletEnabled val="1"/>
        </dgm:presLayoutVars>
      </dgm:prSet>
      <dgm:spPr/>
    </dgm:pt>
    <dgm:pt modelId="{69FE8AEF-A74C-45DF-B33B-738A538FAA9D}" type="pres">
      <dgm:prSet presAssocID="{5F6416F2-119B-45FF-A233-B446EDE4DEF8}" presName="BalanceSpacing" presStyleCnt="0"/>
      <dgm:spPr/>
    </dgm:pt>
    <dgm:pt modelId="{46C46D4F-AF34-415A-A749-55C30A315819}" type="pres">
      <dgm:prSet presAssocID="{5F6416F2-119B-45FF-A233-B446EDE4DEF8}" presName="BalanceSpacing1" presStyleCnt="0"/>
      <dgm:spPr/>
    </dgm:pt>
    <dgm:pt modelId="{741DA121-1391-4A45-8795-7CA189434C9E}" type="pres">
      <dgm:prSet presAssocID="{B1B40E45-D800-4073-804B-37CC45607EEB}" presName="Accent1Text" presStyleLbl="node1" presStyleIdx="5" presStyleCnt="12"/>
      <dgm:spPr/>
    </dgm:pt>
    <dgm:pt modelId="{51B1109F-9FF2-4C91-B6B5-1FE1FF50E5CC}" type="pres">
      <dgm:prSet presAssocID="{B1B40E45-D800-4073-804B-37CC45607EEB}" presName="spaceBetweenRectangles" presStyleCnt="0"/>
      <dgm:spPr/>
    </dgm:pt>
    <dgm:pt modelId="{541CECAF-C0E2-4ED7-96B8-782C5E283EA7}" type="pres">
      <dgm:prSet presAssocID="{451C7213-8764-4EF9-BEFD-3E270FA370AE}" presName="composite" presStyleCnt="0"/>
      <dgm:spPr/>
    </dgm:pt>
    <dgm:pt modelId="{8D95CEA6-F84F-40D5-BA8A-7B7A1A261952}" type="pres">
      <dgm:prSet presAssocID="{451C7213-8764-4EF9-BEFD-3E270FA370AE}" presName="Parent1" presStyleLbl="node1" presStyleIdx="6" presStyleCnt="12">
        <dgm:presLayoutVars>
          <dgm:chMax val="1"/>
          <dgm:chPref val="1"/>
          <dgm:bulletEnabled val="1"/>
        </dgm:presLayoutVars>
      </dgm:prSet>
      <dgm:spPr/>
    </dgm:pt>
    <dgm:pt modelId="{0EF88B65-7F0D-4D08-8B25-56857B9F02F0}" type="pres">
      <dgm:prSet presAssocID="{451C7213-8764-4EF9-BEFD-3E270FA370AE}" presName="Childtext1" presStyleLbl="revTx" presStyleIdx="3" presStyleCnt="6">
        <dgm:presLayoutVars>
          <dgm:chMax val="0"/>
          <dgm:chPref val="0"/>
          <dgm:bulletEnabled val="1"/>
        </dgm:presLayoutVars>
      </dgm:prSet>
      <dgm:spPr/>
    </dgm:pt>
    <dgm:pt modelId="{58107310-5FCF-4355-BC27-192F2C1011E7}" type="pres">
      <dgm:prSet presAssocID="{451C7213-8764-4EF9-BEFD-3E270FA370AE}" presName="BalanceSpacing" presStyleCnt="0"/>
      <dgm:spPr/>
    </dgm:pt>
    <dgm:pt modelId="{6EB4CA31-C206-4C5F-A8AC-15A814A31451}" type="pres">
      <dgm:prSet presAssocID="{451C7213-8764-4EF9-BEFD-3E270FA370AE}" presName="BalanceSpacing1" presStyleCnt="0"/>
      <dgm:spPr/>
    </dgm:pt>
    <dgm:pt modelId="{19C4CFB8-D058-4C8D-9650-7593E6857219}" type="pres">
      <dgm:prSet presAssocID="{A1C5059B-BC83-48DC-8BA5-073D38CC2DCB}" presName="Accent1Text" presStyleLbl="node1" presStyleIdx="7" presStyleCnt="12"/>
      <dgm:spPr/>
    </dgm:pt>
    <dgm:pt modelId="{D6473E29-C59B-41B7-A1B3-C4E72417D75C}" type="pres">
      <dgm:prSet presAssocID="{A1C5059B-BC83-48DC-8BA5-073D38CC2DCB}" presName="spaceBetweenRectangles" presStyleCnt="0"/>
      <dgm:spPr/>
    </dgm:pt>
    <dgm:pt modelId="{7D71C76B-A76D-4758-A7C0-CABC9DD10011}" type="pres">
      <dgm:prSet presAssocID="{EEBA165C-CDFD-4D04-B8CA-A1A39E4F15C5}" presName="composite" presStyleCnt="0"/>
      <dgm:spPr/>
    </dgm:pt>
    <dgm:pt modelId="{6741D097-C055-4721-B16E-EF953319A14B}" type="pres">
      <dgm:prSet presAssocID="{EEBA165C-CDFD-4D04-B8CA-A1A39E4F15C5}" presName="Parent1" presStyleLbl="node1" presStyleIdx="8" presStyleCnt="12">
        <dgm:presLayoutVars>
          <dgm:chMax val="1"/>
          <dgm:chPref val="1"/>
          <dgm:bulletEnabled val="1"/>
        </dgm:presLayoutVars>
      </dgm:prSet>
      <dgm:spPr/>
    </dgm:pt>
    <dgm:pt modelId="{4AC23388-875E-424D-B17F-C5D494EA8CD2}" type="pres">
      <dgm:prSet presAssocID="{EEBA165C-CDFD-4D04-B8CA-A1A39E4F15C5}" presName="Childtext1" presStyleLbl="revTx" presStyleIdx="4" presStyleCnt="6">
        <dgm:presLayoutVars>
          <dgm:chMax val="0"/>
          <dgm:chPref val="0"/>
          <dgm:bulletEnabled val="1"/>
        </dgm:presLayoutVars>
      </dgm:prSet>
      <dgm:spPr/>
    </dgm:pt>
    <dgm:pt modelId="{AC68FB2E-EDA0-4133-8914-7F5FEF533AE3}" type="pres">
      <dgm:prSet presAssocID="{EEBA165C-CDFD-4D04-B8CA-A1A39E4F15C5}" presName="BalanceSpacing" presStyleCnt="0"/>
      <dgm:spPr/>
    </dgm:pt>
    <dgm:pt modelId="{10ABA9F8-CD15-441E-957D-AA621B45C7CB}" type="pres">
      <dgm:prSet presAssocID="{EEBA165C-CDFD-4D04-B8CA-A1A39E4F15C5}" presName="BalanceSpacing1" presStyleCnt="0"/>
      <dgm:spPr/>
    </dgm:pt>
    <dgm:pt modelId="{F9DEDFFE-418A-4EE8-A73C-4A16781258EF}" type="pres">
      <dgm:prSet presAssocID="{8A83585D-89B1-4C78-9713-7930A6D43081}" presName="Accent1Text" presStyleLbl="node1" presStyleIdx="9" presStyleCnt="12"/>
      <dgm:spPr/>
    </dgm:pt>
    <dgm:pt modelId="{9F71235C-5778-48C9-A477-DA6E3A0D06FE}" type="pres">
      <dgm:prSet presAssocID="{8A83585D-89B1-4C78-9713-7930A6D43081}" presName="spaceBetweenRectangles" presStyleCnt="0"/>
      <dgm:spPr/>
    </dgm:pt>
    <dgm:pt modelId="{4279C6C9-6C0A-4C39-AA8C-B7FFF5250C89}" type="pres">
      <dgm:prSet presAssocID="{312D2E7A-4577-42C9-A21E-53112217304E}" presName="composite" presStyleCnt="0"/>
      <dgm:spPr/>
    </dgm:pt>
    <dgm:pt modelId="{D3147897-0C49-4350-AB1D-93A6EFCE8485}" type="pres">
      <dgm:prSet presAssocID="{312D2E7A-4577-42C9-A21E-53112217304E}" presName="Parent1" presStyleLbl="node1" presStyleIdx="10" presStyleCnt="12">
        <dgm:presLayoutVars>
          <dgm:chMax val="1"/>
          <dgm:chPref val="1"/>
          <dgm:bulletEnabled val="1"/>
        </dgm:presLayoutVars>
      </dgm:prSet>
      <dgm:spPr/>
    </dgm:pt>
    <dgm:pt modelId="{B9B9D806-6AF2-4187-9B84-DADB42F83D4E}" type="pres">
      <dgm:prSet presAssocID="{312D2E7A-4577-42C9-A21E-53112217304E}" presName="Childtext1" presStyleLbl="revTx" presStyleIdx="5" presStyleCnt="6">
        <dgm:presLayoutVars>
          <dgm:chMax val="0"/>
          <dgm:chPref val="0"/>
          <dgm:bulletEnabled val="1"/>
        </dgm:presLayoutVars>
      </dgm:prSet>
      <dgm:spPr/>
    </dgm:pt>
    <dgm:pt modelId="{80A6072E-88AA-436E-8114-0A30E7A81155}" type="pres">
      <dgm:prSet presAssocID="{312D2E7A-4577-42C9-A21E-53112217304E}" presName="BalanceSpacing" presStyleCnt="0"/>
      <dgm:spPr/>
    </dgm:pt>
    <dgm:pt modelId="{46CADE1B-CA7A-48CE-83D4-734FE39B7E89}" type="pres">
      <dgm:prSet presAssocID="{312D2E7A-4577-42C9-A21E-53112217304E}" presName="BalanceSpacing1" presStyleCnt="0"/>
      <dgm:spPr/>
    </dgm:pt>
    <dgm:pt modelId="{9FC0030E-77EF-4CFF-8A85-2FD013722D23}" type="pres">
      <dgm:prSet presAssocID="{6B0DBD73-EA18-47B2-A377-745B43DF05A4}" presName="Accent1Text" presStyleLbl="node1" presStyleIdx="11" presStyleCnt="12"/>
      <dgm:spPr/>
    </dgm:pt>
  </dgm:ptLst>
  <dgm:cxnLst>
    <dgm:cxn modelId="{C5939809-61FD-4494-B832-EF23E266A09A}" type="presOf" srcId="{C964CBAC-476F-4712-AA56-49998AE15969}" destId="{FC39BB2B-4F45-4CDC-81D6-A81FCEA53745}" srcOrd="0" destOrd="0" presId="urn:microsoft.com/office/officeart/2008/layout/AlternatingHexagons"/>
    <dgm:cxn modelId="{5931611A-090F-40FD-A5D4-3C2D0DDFAE5B}" type="presOf" srcId="{8A83585D-89B1-4C78-9713-7930A6D43081}" destId="{F9DEDFFE-418A-4EE8-A73C-4A16781258EF}" srcOrd="0" destOrd="0" presId="urn:microsoft.com/office/officeart/2008/layout/AlternatingHexagons"/>
    <dgm:cxn modelId="{251BAF2C-7FEC-4B04-BE8F-25AE100AC022}" type="presOf" srcId="{9200A5C2-2278-4B14-AD22-CFB656178FE5}" destId="{C6FEBEBC-BBC7-4862-AA3C-18AFFC744C45}" srcOrd="0" destOrd="0" presId="urn:microsoft.com/office/officeart/2008/layout/AlternatingHexagons"/>
    <dgm:cxn modelId="{05DE5035-B09E-4AB5-A6F2-1A41959685C0}" type="presOf" srcId="{D0F19272-C4B1-498D-BA66-B71D1EE202BD}" destId="{46E6153D-2A4A-4FB9-A59E-892A04A387BA}" srcOrd="0" destOrd="0" presId="urn:microsoft.com/office/officeart/2008/layout/AlternatingHexagons"/>
    <dgm:cxn modelId="{A510B636-ED7A-40CF-AD80-387D94AEDD2F}" type="presOf" srcId="{73E43A92-E165-4F7B-B79F-1C01AFFE4E05}" destId="{0C50A530-2398-441D-9348-4235F445FCC6}" srcOrd="0" destOrd="0" presId="urn:microsoft.com/office/officeart/2008/layout/AlternatingHexagons"/>
    <dgm:cxn modelId="{48BFED39-FBAE-415D-9D7C-5CE4C95A39AA}" type="presOf" srcId="{5F6416F2-119B-45FF-A233-B446EDE4DEF8}" destId="{4150F9E0-B478-411A-A34C-F4EA174F6E45}" srcOrd="0" destOrd="0" presId="urn:microsoft.com/office/officeart/2008/layout/AlternatingHexagons"/>
    <dgm:cxn modelId="{F6B10E3C-1088-4999-99BD-F8DA456D8AD8}" type="presOf" srcId="{DDC6C1BF-2374-4F7C-A3E0-892BB5FCBA97}" destId="{6229D5D0-6F94-4B81-A584-FB585093AAC0}" srcOrd="0" destOrd="0" presId="urn:microsoft.com/office/officeart/2008/layout/AlternatingHexagons"/>
    <dgm:cxn modelId="{30237C41-1577-4023-9913-D181E9247E0E}" srcId="{9200A5C2-2278-4B14-AD22-CFB656178FE5}" destId="{73E43A92-E165-4F7B-B79F-1C01AFFE4E05}" srcOrd="0" destOrd="0" parTransId="{DF89AEFB-5038-44C1-B9F9-2108CBD47163}" sibTransId="{DDC6C1BF-2374-4F7C-A3E0-892BB5FCBA97}"/>
    <dgm:cxn modelId="{EAB5B271-C478-425B-87A0-4BC77FA1C816}" type="presOf" srcId="{A1C5059B-BC83-48DC-8BA5-073D38CC2DCB}" destId="{19C4CFB8-D058-4C8D-9650-7593E6857219}" srcOrd="0" destOrd="0" presId="urn:microsoft.com/office/officeart/2008/layout/AlternatingHexagons"/>
    <dgm:cxn modelId="{4885F480-FEA5-4182-AA98-6FB7A7E8EA3F}" srcId="{9200A5C2-2278-4B14-AD22-CFB656178FE5}" destId="{312D2E7A-4577-42C9-A21E-53112217304E}" srcOrd="5" destOrd="0" parTransId="{A886C024-1AA4-4FBF-91D4-1BCAE0DEC93C}" sibTransId="{6B0DBD73-EA18-47B2-A377-745B43DF05A4}"/>
    <dgm:cxn modelId="{D6B9888B-84E6-464A-8750-D829D0D57631}" type="presOf" srcId="{B1B40E45-D800-4073-804B-37CC45607EEB}" destId="{741DA121-1391-4A45-8795-7CA189434C9E}" srcOrd="0" destOrd="0" presId="urn:microsoft.com/office/officeart/2008/layout/AlternatingHexagons"/>
    <dgm:cxn modelId="{AC4C3CA2-00A5-4E8B-9935-C9D97920452A}" type="presOf" srcId="{451C7213-8764-4EF9-BEFD-3E270FA370AE}" destId="{8D95CEA6-F84F-40D5-BA8A-7B7A1A261952}" srcOrd="0" destOrd="0" presId="urn:microsoft.com/office/officeart/2008/layout/AlternatingHexagons"/>
    <dgm:cxn modelId="{4E8D28BC-D571-4305-8A8B-A87FCAC2D90E}" type="presOf" srcId="{EEBA165C-CDFD-4D04-B8CA-A1A39E4F15C5}" destId="{6741D097-C055-4721-B16E-EF953319A14B}" srcOrd="0" destOrd="0" presId="urn:microsoft.com/office/officeart/2008/layout/AlternatingHexagons"/>
    <dgm:cxn modelId="{272B95C8-5FB4-43F4-B522-00F7FDF05866}" srcId="{9200A5C2-2278-4B14-AD22-CFB656178FE5}" destId="{D0F19272-C4B1-498D-BA66-B71D1EE202BD}" srcOrd="1" destOrd="0" parTransId="{EA66A69F-00BA-4C7F-9129-7DD03FEC6BCB}" sibTransId="{C964CBAC-476F-4712-AA56-49998AE15969}"/>
    <dgm:cxn modelId="{05402CDA-EBE9-4736-8385-CDA775E744AF}" srcId="{9200A5C2-2278-4B14-AD22-CFB656178FE5}" destId="{5F6416F2-119B-45FF-A233-B446EDE4DEF8}" srcOrd="2" destOrd="0" parTransId="{5B8FDC5F-5ACF-4695-A57C-F2CA3AAF11B2}" sibTransId="{B1B40E45-D800-4073-804B-37CC45607EEB}"/>
    <dgm:cxn modelId="{AB92CCE1-ED70-4826-A777-B808D278EBD4}" srcId="{9200A5C2-2278-4B14-AD22-CFB656178FE5}" destId="{EEBA165C-CDFD-4D04-B8CA-A1A39E4F15C5}" srcOrd="4" destOrd="0" parTransId="{4895D76E-8B8C-49E6-93B2-806B531A727A}" sibTransId="{8A83585D-89B1-4C78-9713-7930A6D43081}"/>
    <dgm:cxn modelId="{0B8D7CEA-4466-4DAD-8E51-1330DD8A149A}" type="presOf" srcId="{6B0DBD73-EA18-47B2-A377-745B43DF05A4}" destId="{9FC0030E-77EF-4CFF-8A85-2FD013722D23}" srcOrd="0" destOrd="0" presId="urn:microsoft.com/office/officeart/2008/layout/AlternatingHexagons"/>
    <dgm:cxn modelId="{D6A974ED-F635-4A00-BFA9-266E78BE8003}" type="presOf" srcId="{312D2E7A-4577-42C9-A21E-53112217304E}" destId="{D3147897-0C49-4350-AB1D-93A6EFCE8485}" srcOrd="0" destOrd="0" presId="urn:microsoft.com/office/officeart/2008/layout/AlternatingHexagons"/>
    <dgm:cxn modelId="{446284F8-E963-4CDE-BAFD-DD5A5CDA2935}" srcId="{9200A5C2-2278-4B14-AD22-CFB656178FE5}" destId="{451C7213-8764-4EF9-BEFD-3E270FA370AE}" srcOrd="3" destOrd="0" parTransId="{70CD7A2D-08BA-412C-8E6F-2AC41B29FCFD}" sibTransId="{A1C5059B-BC83-48DC-8BA5-073D38CC2DCB}"/>
    <dgm:cxn modelId="{96A0AD85-AFAC-4E07-A4AD-7DEF767102E2}" type="presParOf" srcId="{C6FEBEBC-BBC7-4862-AA3C-18AFFC744C45}" destId="{D9346552-D9AD-4014-9B6A-BD978DD37A34}" srcOrd="0" destOrd="0" presId="urn:microsoft.com/office/officeart/2008/layout/AlternatingHexagons"/>
    <dgm:cxn modelId="{54A8496B-8820-44FC-ACA3-CF3F7B544E37}" type="presParOf" srcId="{D9346552-D9AD-4014-9B6A-BD978DD37A34}" destId="{0C50A530-2398-441D-9348-4235F445FCC6}" srcOrd="0" destOrd="0" presId="urn:microsoft.com/office/officeart/2008/layout/AlternatingHexagons"/>
    <dgm:cxn modelId="{C0D3DD8C-AEA7-44BD-B14E-391834026913}" type="presParOf" srcId="{D9346552-D9AD-4014-9B6A-BD978DD37A34}" destId="{063477D9-5A22-4492-A438-31FE3F61F01F}" srcOrd="1" destOrd="0" presId="urn:microsoft.com/office/officeart/2008/layout/AlternatingHexagons"/>
    <dgm:cxn modelId="{F0386E00-E002-45E2-BF06-A5751030EF92}" type="presParOf" srcId="{D9346552-D9AD-4014-9B6A-BD978DD37A34}" destId="{542FCF5B-63CB-4A3D-9C2C-C4CB1F513070}" srcOrd="2" destOrd="0" presId="urn:microsoft.com/office/officeart/2008/layout/AlternatingHexagons"/>
    <dgm:cxn modelId="{2DB50950-71E6-48A0-A45E-462C18087341}" type="presParOf" srcId="{D9346552-D9AD-4014-9B6A-BD978DD37A34}" destId="{CC898D2B-FEB0-47C6-AF72-BFF5ADB79D16}" srcOrd="3" destOrd="0" presId="urn:microsoft.com/office/officeart/2008/layout/AlternatingHexagons"/>
    <dgm:cxn modelId="{E5E73B32-4749-4CF5-8145-3588352084A3}" type="presParOf" srcId="{D9346552-D9AD-4014-9B6A-BD978DD37A34}" destId="{6229D5D0-6F94-4B81-A584-FB585093AAC0}" srcOrd="4" destOrd="0" presId="urn:microsoft.com/office/officeart/2008/layout/AlternatingHexagons"/>
    <dgm:cxn modelId="{406A05BD-D45B-46C2-9D7A-47695F50BC39}" type="presParOf" srcId="{C6FEBEBC-BBC7-4862-AA3C-18AFFC744C45}" destId="{6EED65C6-63FD-4763-982F-C8A3B6B4BC72}" srcOrd="1" destOrd="0" presId="urn:microsoft.com/office/officeart/2008/layout/AlternatingHexagons"/>
    <dgm:cxn modelId="{DAB51918-08AD-4B82-9D06-372942806981}" type="presParOf" srcId="{C6FEBEBC-BBC7-4862-AA3C-18AFFC744C45}" destId="{89B70785-8DE5-42FB-8641-94294CE83359}" srcOrd="2" destOrd="0" presId="urn:microsoft.com/office/officeart/2008/layout/AlternatingHexagons"/>
    <dgm:cxn modelId="{E15848CB-87EE-4460-86A4-4E99C73565C6}" type="presParOf" srcId="{89B70785-8DE5-42FB-8641-94294CE83359}" destId="{46E6153D-2A4A-4FB9-A59E-892A04A387BA}" srcOrd="0" destOrd="0" presId="urn:microsoft.com/office/officeart/2008/layout/AlternatingHexagons"/>
    <dgm:cxn modelId="{3354201D-7857-4CD6-BCFE-AF4CE09DD890}" type="presParOf" srcId="{89B70785-8DE5-42FB-8641-94294CE83359}" destId="{EAB96A5B-891C-4664-A65C-12968B27AA6D}" srcOrd="1" destOrd="0" presId="urn:microsoft.com/office/officeart/2008/layout/AlternatingHexagons"/>
    <dgm:cxn modelId="{3889FCDD-3DBB-48AB-83E6-EFC947C6B1A6}" type="presParOf" srcId="{89B70785-8DE5-42FB-8641-94294CE83359}" destId="{6F3D81DC-95DD-4ED3-9808-67C397BAA159}" srcOrd="2" destOrd="0" presId="urn:microsoft.com/office/officeart/2008/layout/AlternatingHexagons"/>
    <dgm:cxn modelId="{D5622BDE-FBFB-469C-B08E-00DBCD7F608B}" type="presParOf" srcId="{89B70785-8DE5-42FB-8641-94294CE83359}" destId="{C8956A43-C78B-499B-9C0A-8DD481E92217}" srcOrd="3" destOrd="0" presId="urn:microsoft.com/office/officeart/2008/layout/AlternatingHexagons"/>
    <dgm:cxn modelId="{1F6A1091-B725-4EEA-B055-26AD72306AB1}" type="presParOf" srcId="{89B70785-8DE5-42FB-8641-94294CE83359}" destId="{FC39BB2B-4F45-4CDC-81D6-A81FCEA53745}" srcOrd="4" destOrd="0" presId="urn:microsoft.com/office/officeart/2008/layout/AlternatingHexagons"/>
    <dgm:cxn modelId="{B3A024C5-0D4E-4D5C-8E25-761CF547145A}" type="presParOf" srcId="{C6FEBEBC-BBC7-4862-AA3C-18AFFC744C45}" destId="{F3284C93-3217-4D21-BEF9-85E67D54C05C}" srcOrd="3" destOrd="0" presId="urn:microsoft.com/office/officeart/2008/layout/AlternatingHexagons"/>
    <dgm:cxn modelId="{4EACE7F0-310C-45E8-A287-B0A6CD0DD9E2}" type="presParOf" srcId="{C6FEBEBC-BBC7-4862-AA3C-18AFFC744C45}" destId="{FFC75C4E-03B8-46E0-A297-1D1D1D1BF231}" srcOrd="4" destOrd="0" presId="urn:microsoft.com/office/officeart/2008/layout/AlternatingHexagons"/>
    <dgm:cxn modelId="{7F4AABF0-8EA0-4CCE-8E76-DE96474012EE}" type="presParOf" srcId="{FFC75C4E-03B8-46E0-A297-1D1D1D1BF231}" destId="{4150F9E0-B478-411A-A34C-F4EA174F6E45}" srcOrd="0" destOrd="0" presId="urn:microsoft.com/office/officeart/2008/layout/AlternatingHexagons"/>
    <dgm:cxn modelId="{E4978150-717C-44EF-88DA-CE980E23655D}" type="presParOf" srcId="{FFC75C4E-03B8-46E0-A297-1D1D1D1BF231}" destId="{631136B0-090D-4C12-BF0D-9A2230287A6E}" srcOrd="1" destOrd="0" presId="urn:microsoft.com/office/officeart/2008/layout/AlternatingHexagons"/>
    <dgm:cxn modelId="{866080A5-01F7-4946-B7FC-4339515CE715}" type="presParOf" srcId="{FFC75C4E-03B8-46E0-A297-1D1D1D1BF231}" destId="{69FE8AEF-A74C-45DF-B33B-738A538FAA9D}" srcOrd="2" destOrd="0" presId="urn:microsoft.com/office/officeart/2008/layout/AlternatingHexagons"/>
    <dgm:cxn modelId="{60E094E2-B777-4524-8E74-3F817E17F4EB}" type="presParOf" srcId="{FFC75C4E-03B8-46E0-A297-1D1D1D1BF231}" destId="{46C46D4F-AF34-415A-A749-55C30A315819}" srcOrd="3" destOrd="0" presId="urn:microsoft.com/office/officeart/2008/layout/AlternatingHexagons"/>
    <dgm:cxn modelId="{5B5C58D1-E5C2-4ECE-B9F7-C3E3DE451DCA}" type="presParOf" srcId="{FFC75C4E-03B8-46E0-A297-1D1D1D1BF231}" destId="{741DA121-1391-4A45-8795-7CA189434C9E}" srcOrd="4" destOrd="0" presId="urn:microsoft.com/office/officeart/2008/layout/AlternatingHexagons"/>
    <dgm:cxn modelId="{A9CA3BD1-B0B7-4A79-9EF9-3EB02214701A}" type="presParOf" srcId="{C6FEBEBC-BBC7-4862-AA3C-18AFFC744C45}" destId="{51B1109F-9FF2-4C91-B6B5-1FE1FF50E5CC}" srcOrd="5" destOrd="0" presId="urn:microsoft.com/office/officeart/2008/layout/AlternatingHexagons"/>
    <dgm:cxn modelId="{D4CCA0A9-7697-4FA4-8E34-882E487ACFE5}" type="presParOf" srcId="{C6FEBEBC-BBC7-4862-AA3C-18AFFC744C45}" destId="{541CECAF-C0E2-4ED7-96B8-782C5E283EA7}" srcOrd="6" destOrd="0" presId="urn:microsoft.com/office/officeart/2008/layout/AlternatingHexagons"/>
    <dgm:cxn modelId="{87C61DBD-5F2B-44F1-9C61-E4DAE4524ABF}" type="presParOf" srcId="{541CECAF-C0E2-4ED7-96B8-782C5E283EA7}" destId="{8D95CEA6-F84F-40D5-BA8A-7B7A1A261952}" srcOrd="0" destOrd="0" presId="urn:microsoft.com/office/officeart/2008/layout/AlternatingHexagons"/>
    <dgm:cxn modelId="{5AD1373B-D8F7-43C7-916E-FCDE3D280DA5}" type="presParOf" srcId="{541CECAF-C0E2-4ED7-96B8-782C5E283EA7}" destId="{0EF88B65-7F0D-4D08-8B25-56857B9F02F0}" srcOrd="1" destOrd="0" presId="urn:microsoft.com/office/officeart/2008/layout/AlternatingHexagons"/>
    <dgm:cxn modelId="{572D972F-0EE6-4412-9848-C8A85641439A}" type="presParOf" srcId="{541CECAF-C0E2-4ED7-96B8-782C5E283EA7}" destId="{58107310-5FCF-4355-BC27-192F2C1011E7}" srcOrd="2" destOrd="0" presId="urn:microsoft.com/office/officeart/2008/layout/AlternatingHexagons"/>
    <dgm:cxn modelId="{8B57259F-AAAF-47D2-B9E3-C24312904566}" type="presParOf" srcId="{541CECAF-C0E2-4ED7-96B8-782C5E283EA7}" destId="{6EB4CA31-C206-4C5F-A8AC-15A814A31451}" srcOrd="3" destOrd="0" presId="urn:microsoft.com/office/officeart/2008/layout/AlternatingHexagons"/>
    <dgm:cxn modelId="{F63DC4CE-2CC7-44AC-B3AF-5C779C7E03B8}" type="presParOf" srcId="{541CECAF-C0E2-4ED7-96B8-782C5E283EA7}" destId="{19C4CFB8-D058-4C8D-9650-7593E6857219}" srcOrd="4" destOrd="0" presId="urn:microsoft.com/office/officeart/2008/layout/AlternatingHexagons"/>
    <dgm:cxn modelId="{85217EBF-428F-4BA4-AD61-B4DD6726A7E9}" type="presParOf" srcId="{C6FEBEBC-BBC7-4862-AA3C-18AFFC744C45}" destId="{D6473E29-C59B-41B7-A1B3-C4E72417D75C}" srcOrd="7" destOrd="0" presId="urn:microsoft.com/office/officeart/2008/layout/AlternatingHexagons"/>
    <dgm:cxn modelId="{4691F345-9A8D-4CBE-9B25-BF61CD084E3C}" type="presParOf" srcId="{C6FEBEBC-BBC7-4862-AA3C-18AFFC744C45}" destId="{7D71C76B-A76D-4758-A7C0-CABC9DD10011}" srcOrd="8" destOrd="0" presId="urn:microsoft.com/office/officeart/2008/layout/AlternatingHexagons"/>
    <dgm:cxn modelId="{D7D4A2DA-EF18-4D58-933E-238634268545}" type="presParOf" srcId="{7D71C76B-A76D-4758-A7C0-CABC9DD10011}" destId="{6741D097-C055-4721-B16E-EF953319A14B}" srcOrd="0" destOrd="0" presId="urn:microsoft.com/office/officeart/2008/layout/AlternatingHexagons"/>
    <dgm:cxn modelId="{836F62AA-4007-4463-8266-E2B326B4F50F}" type="presParOf" srcId="{7D71C76B-A76D-4758-A7C0-CABC9DD10011}" destId="{4AC23388-875E-424D-B17F-C5D494EA8CD2}" srcOrd="1" destOrd="0" presId="urn:microsoft.com/office/officeart/2008/layout/AlternatingHexagons"/>
    <dgm:cxn modelId="{B95B27E1-5979-4AED-B885-681970E8B02D}" type="presParOf" srcId="{7D71C76B-A76D-4758-A7C0-CABC9DD10011}" destId="{AC68FB2E-EDA0-4133-8914-7F5FEF533AE3}" srcOrd="2" destOrd="0" presId="urn:microsoft.com/office/officeart/2008/layout/AlternatingHexagons"/>
    <dgm:cxn modelId="{344B546F-D294-4EC0-ADE7-009199696406}" type="presParOf" srcId="{7D71C76B-A76D-4758-A7C0-CABC9DD10011}" destId="{10ABA9F8-CD15-441E-957D-AA621B45C7CB}" srcOrd="3" destOrd="0" presId="urn:microsoft.com/office/officeart/2008/layout/AlternatingHexagons"/>
    <dgm:cxn modelId="{FC60C61F-0BC4-45CF-A1D9-5D60B3768B10}" type="presParOf" srcId="{7D71C76B-A76D-4758-A7C0-CABC9DD10011}" destId="{F9DEDFFE-418A-4EE8-A73C-4A16781258EF}" srcOrd="4" destOrd="0" presId="urn:microsoft.com/office/officeart/2008/layout/AlternatingHexagons"/>
    <dgm:cxn modelId="{AB951353-E063-4646-8BB0-3F101695636A}" type="presParOf" srcId="{C6FEBEBC-BBC7-4862-AA3C-18AFFC744C45}" destId="{9F71235C-5778-48C9-A477-DA6E3A0D06FE}" srcOrd="9" destOrd="0" presId="urn:microsoft.com/office/officeart/2008/layout/AlternatingHexagons"/>
    <dgm:cxn modelId="{95AE2F60-FD31-490D-92EA-12695939D90C}" type="presParOf" srcId="{C6FEBEBC-BBC7-4862-AA3C-18AFFC744C45}" destId="{4279C6C9-6C0A-4C39-AA8C-B7FFF5250C89}" srcOrd="10" destOrd="0" presId="urn:microsoft.com/office/officeart/2008/layout/AlternatingHexagons"/>
    <dgm:cxn modelId="{09EAB0A8-8528-454C-824E-71E999FF3924}" type="presParOf" srcId="{4279C6C9-6C0A-4C39-AA8C-B7FFF5250C89}" destId="{D3147897-0C49-4350-AB1D-93A6EFCE8485}" srcOrd="0" destOrd="0" presId="urn:microsoft.com/office/officeart/2008/layout/AlternatingHexagons"/>
    <dgm:cxn modelId="{E95F9BAA-9742-46B7-B334-F2E08DAB175E}" type="presParOf" srcId="{4279C6C9-6C0A-4C39-AA8C-B7FFF5250C89}" destId="{B9B9D806-6AF2-4187-9B84-DADB42F83D4E}" srcOrd="1" destOrd="0" presId="urn:microsoft.com/office/officeart/2008/layout/AlternatingHexagons"/>
    <dgm:cxn modelId="{2A068B9C-8CB2-4F43-83E1-A49CD8421994}" type="presParOf" srcId="{4279C6C9-6C0A-4C39-AA8C-B7FFF5250C89}" destId="{80A6072E-88AA-436E-8114-0A30E7A81155}" srcOrd="2" destOrd="0" presId="urn:microsoft.com/office/officeart/2008/layout/AlternatingHexagons"/>
    <dgm:cxn modelId="{C2621CAB-0952-41AB-9C7E-3AAD5FFB6A84}" type="presParOf" srcId="{4279C6C9-6C0A-4C39-AA8C-B7FFF5250C89}" destId="{46CADE1B-CA7A-48CE-83D4-734FE39B7E89}" srcOrd="3" destOrd="0" presId="urn:microsoft.com/office/officeart/2008/layout/AlternatingHexagons"/>
    <dgm:cxn modelId="{8BDDD5B9-B635-42CD-90D0-745F86CC5E17}" type="presParOf" srcId="{4279C6C9-6C0A-4C39-AA8C-B7FFF5250C89}" destId="{9FC0030E-77EF-4CFF-8A85-2FD013722D23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26E6EA-4288-496C-8302-7B5AD45331E6}" type="doc">
      <dgm:prSet loTypeId="urn:microsoft.com/office/officeart/2005/8/layout/pyramid3#1" loCatId="pyramid" qsTypeId="urn:microsoft.com/office/officeart/2005/8/quickstyle/simple1#3" qsCatId="simple" csTypeId="urn:microsoft.com/office/officeart/2005/8/colors/colorful2#2" csCatId="colorful" phldr="1"/>
      <dgm:spPr/>
    </dgm:pt>
    <dgm:pt modelId="{7A39C270-396B-4B6D-B555-51922476BCD0}">
      <dgm:prSet phldrT="[文本]"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10,000</a:t>
          </a:r>
          <a:endParaRPr lang="zh-CN" altLang="en-US" dirty="0">
            <a:solidFill>
              <a:schemeClr val="bg1"/>
            </a:solidFill>
          </a:endParaRPr>
        </a:p>
      </dgm:t>
    </dgm:pt>
    <dgm:pt modelId="{A405AB73-55DF-455E-92B9-D28F42362A19}" type="parTrans" cxnId="{7D93F313-39A0-4047-A230-BFD14E5B17B2}">
      <dgm:prSet/>
      <dgm:spPr/>
      <dgm:t>
        <a:bodyPr/>
        <a:lstStyle/>
        <a:p>
          <a:endParaRPr lang="zh-CN" altLang="en-US"/>
        </a:p>
      </dgm:t>
    </dgm:pt>
    <dgm:pt modelId="{7AED25F5-F5A5-4737-B651-94C6178E602B}" type="sibTrans" cxnId="{7D93F313-39A0-4047-A230-BFD14E5B17B2}">
      <dgm:prSet/>
      <dgm:spPr/>
      <dgm:t>
        <a:bodyPr/>
        <a:lstStyle/>
        <a:p>
          <a:endParaRPr lang="zh-CN" altLang="en-US"/>
        </a:p>
      </dgm:t>
    </dgm:pt>
    <dgm:pt modelId="{12CD5F28-C929-4A22-8BE1-90269913A542}">
      <dgm:prSet phldrT="[文本]"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1,000</a:t>
          </a:r>
          <a:endParaRPr lang="zh-CN" altLang="en-US" dirty="0">
            <a:solidFill>
              <a:schemeClr val="bg1"/>
            </a:solidFill>
          </a:endParaRPr>
        </a:p>
      </dgm:t>
    </dgm:pt>
    <dgm:pt modelId="{2EA78734-4999-4CFC-9CEA-240C53072F7B}" type="parTrans" cxnId="{8317E9ED-074F-4255-B775-362CF7658AD3}">
      <dgm:prSet/>
      <dgm:spPr/>
      <dgm:t>
        <a:bodyPr/>
        <a:lstStyle/>
        <a:p>
          <a:endParaRPr lang="zh-CN" altLang="en-US"/>
        </a:p>
      </dgm:t>
    </dgm:pt>
    <dgm:pt modelId="{06EBC5EC-C28A-4E59-BA7F-B734C309934A}" type="sibTrans" cxnId="{8317E9ED-074F-4255-B775-362CF7658AD3}">
      <dgm:prSet/>
      <dgm:spPr/>
      <dgm:t>
        <a:bodyPr/>
        <a:lstStyle/>
        <a:p>
          <a:endParaRPr lang="zh-CN" altLang="en-US"/>
        </a:p>
      </dgm:t>
    </dgm:pt>
    <dgm:pt modelId="{10709BB9-7D93-4AC0-9608-3A3EF6A44BCE}">
      <dgm:prSet phldrT="[文本]"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100,000</a:t>
          </a:r>
          <a:endParaRPr lang="zh-CN" altLang="en-US" dirty="0">
            <a:solidFill>
              <a:schemeClr val="bg1"/>
            </a:solidFill>
          </a:endParaRPr>
        </a:p>
      </dgm:t>
    </dgm:pt>
    <dgm:pt modelId="{B31DB3A9-8F65-456A-B1E5-89016C1DB84A}" type="parTrans" cxnId="{1B4F2773-3555-4EC2-A4F3-C2781ACF0EF1}">
      <dgm:prSet/>
      <dgm:spPr/>
      <dgm:t>
        <a:bodyPr/>
        <a:lstStyle/>
        <a:p>
          <a:endParaRPr lang="zh-CN" altLang="en-US"/>
        </a:p>
      </dgm:t>
    </dgm:pt>
    <dgm:pt modelId="{16D7E4B6-14EE-4A8C-895B-8D408FCD2592}" type="sibTrans" cxnId="{1B4F2773-3555-4EC2-A4F3-C2781ACF0EF1}">
      <dgm:prSet/>
      <dgm:spPr/>
      <dgm:t>
        <a:bodyPr/>
        <a:lstStyle/>
        <a:p>
          <a:endParaRPr lang="zh-CN" altLang="en-US"/>
        </a:p>
      </dgm:t>
    </dgm:pt>
    <dgm:pt modelId="{78FA9837-6247-4E11-A9C5-FA434FBE8FCA}">
      <dgm:prSet phldrT="[文本]"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…………</a:t>
          </a:r>
          <a:endParaRPr lang="zh-CN" altLang="en-US" dirty="0">
            <a:solidFill>
              <a:schemeClr val="bg1"/>
            </a:solidFill>
          </a:endParaRPr>
        </a:p>
      </dgm:t>
    </dgm:pt>
    <dgm:pt modelId="{DDB121E7-F37C-4C74-B3C5-D13650722427}" type="parTrans" cxnId="{240E7A2D-E22D-48C0-9D85-BF872A13D8DE}">
      <dgm:prSet/>
      <dgm:spPr/>
      <dgm:t>
        <a:bodyPr/>
        <a:lstStyle/>
        <a:p>
          <a:endParaRPr lang="zh-CN" altLang="en-US"/>
        </a:p>
      </dgm:t>
    </dgm:pt>
    <dgm:pt modelId="{0C70335D-2A26-4AED-8220-AEC2E3614F79}" type="sibTrans" cxnId="{240E7A2D-E22D-48C0-9D85-BF872A13D8DE}">
      <dgm:prSet/>
      <dgm:spPr/>
      <dgm:t>
        <a:bodyPr/>
        <a:lstStyle/>
        <a:p>
          <a:endParaRPr lang="zh-CN" altLang="en-US"/>
        </a:p>
      </dgm:t>
    </dgm:pt>
    <dgm:pt modelId="{205A3FF8-AFAB-414A-A2EB-389A274280CB}">
      <dgm:prSet phldrT="[文本]"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…………</a:t>
          </a:r>
          <a:endParaRPr lang="zh-CN" altLang="en-US" dirty="0">
            <a:solidFill>
              <a:schemeClr val="bg1"/>
            </a:solidFill>
          </a:endParaRPr>
        </a:p>
      </dgm:t>
    </dgm:pt>
    <dgm:pt modelId="{98F67785-71FA-492F-B4FB-C8BD5D05BC64}" type="parTrans" cxnId="{1F025690-FCC8-4219-B14D-5961D916F9E9}">
      <dgm:prSet/>
      <dgm:spPr/>
      <dgm:t>
        <a:bodyPr/>
        <a:lstStyle/>
        <a:p>
          <a:endParaRPr lang="zh-CN" altLang="en-US"/>
        </a:p>
      </dgm:t>
    </dgm:pt>
    <dgm:pt modelId="{30AA0CA9-3E9A-4709-B17F-FC1CF0F47EF6}" type="sibTrans" cxnId="{1F025690-FCC8-4219-B14D-5961D916F9E9}">
      <dgm:prSet/>
      <dgm:spPr/>
      <dgm:t>
        <a:bodyPr/>
        <a:lstStyle/>
        <a:p>
          <a:endParaRPr lang="zh-CN" altLang="en-US"/>
        </a:p>
      </dgm:t>
    </dgm:pt>
    <dgm:pt modelId="{FD472EFE-7D47-4657-9CFC-DCD5EDE80D4F}">
      <dgm:prSet phldrT="[文本]"/>
      <dgm:spPr/>
      <dgm:t>
        <a:bodyPr/>
        <a:lstStyle/>
        <a:p>
          <a:r>
            <a:rPr lang="en-US" altLang="zh-CN" dirty="0">
              <a:solidFill>
                <a:schemeClr val="bg1"/>
              </a:solidFill>
            </a:rPr>
            <a:t>…………</a:t>
          </a:r>
          <a:endParaRPr lang="zh-CN" altLang="en-US" dirty="0">
            <a:solidFill>
              <a:schemeClr val="bg1"/>
            </a:solidFill>
          </a:endParaRPr>
        </a:p>
      </dgm:t>
    </dgm:pt>
    <dgm:pt modelId="{6DCB445E-618D-43B6-B84B-9D526D98B709}" type="parTrans" cxnId="{1107EA4D-DF76-4D48-A4FF-CEED33642694}">
      <dgm:prSet/>
      <dgm:spPr/>
      <dgm:t>
        <a:bodyPr/>
        <a:lstStyle/>
        <a:p>
          <a:endParaRPr lang="zh-CN" altLang="en-US"/>
        </a:p>
      </dgm:t>
    </dgm:pt>
    <dgm:pt modelId="{537B0465-1A9E-446F-A0B2-35796B13FC8C}" type="sibTrans" cxnId="{1107EA4D-DF76-4D48-A4FF-CEED33642694}">
      <dgm:prSet/>
      <dgm:spPr/>
      <dgm:t>
        <a:bodyPr/>
        <a:lstStyle/>
        <a:p>
          <a:endParaRPr lang="zh-CN" altLang="en-US"/>
        </a:p>
      </dgm:t>
    </dgm:pt>
    <dgm:pt modelId="{47E916C6-B186-44A0-97C8-ABF8358D9A4D}" type="pres">
      <dgm:prSet presAssocID="{A526E6EA-4288-496C-8302-7B5AD45331E6}" presName="Name0" presStyleCnt="0">
        <dgm:presLayoutVars>
          <dgm:dir/>
          <dgm:animLvl val="lvl"/>
          <dgm:resizeHandles val="exact"/>
        </dgm:presLayoutVars>
      </dgm:prSet>
      <dgm:spPr/>
    </dgm:pt>
    <dgm:pt modelId="{9786CCEE-FFB4-4C62-99CC-21C46F22A5CF}" type="pres">
      <dgm:prSet presAssocID="{78FA9837-6247-4E11-A9C5-FA434FBE8FCA}" presName="Name8" presStyleCnt="0"/>
      <dgm:spPr/>
    </dgm:pt>
    <dgm:pt modelId="{34C14262-86BF-4637-9791-725F03B21098}" type="pres">
      <dgm:prSet presAssocID="{78FA9837-6247-4E11-A9C5-FA434FBE8FCA}" presName="level" presStyleLbl="node1" presStyleIdx="0" presStyleCnt="6">
        <dgm:presLayoutVars>
          <dgm:chMax val="1"/>
          <dgm:bulletEnabled val="1"/>
        </dgm:presLayoutVars>
      </dgm:prSet>
      <dgm:spPr/>
    </dgm:pt>
    <dgm:pt modelId="{D5146174-713A-4F21-966B-0B4175D02D14}" type="pres">
      <dgm:prSet presAssocID="{78FA9837-6247-4E11-A9C5-FA434FBE8FCA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0F7898C9-A479-4099-8F2F-EA25B5676433}" type="pres">
      <dgm:prSet presAssocID="{205A3FF8-AFAB-414A-A2EB-389A274280CB}" presName="Name8" presStyleCnt="0"/>
      <dgm:spPr/>
    </dgm:pt>
    <dgm:pt modelId="{2B8762AA-0822-4E9F-B902-B0F7B96D8B10}" type="pres">
      <dgm:prSet presAssocID="{205A3FF8-AFAB-414A-A2EB-389A274280CB}" presName="level" presStyleLbl="node1" presStyleIdx="1" presStyleCnt="6">
        <dgm:presLayoutVars>
          <dgm:chMax val="1"/>
          <dgm:bulletEnabled val="1"/>
        </dgm:presLayoutVars>
      </dgm:prSet>
      <dgm:spPr/>
    </dgm:pt>
    <dgm:pt modelId="{B8DB308E-DC58-4656-97A5-DE4C3AA3C6B5}" type="pres">
      <dgm:prSet presAssocID="{205A3FF8-AFAB-414A-A2EB-389A274280CB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1928053-5F62-415E-A758-06B95C5A114E}" type="pres">
      <dgm:prSet presAssocID="{FD472EFE-7D47-4657-9CFC-DCD5EDE80D4F}" presName="Name8" presStyleCnt="0"/>
      <dgm:spPr/>
    </dgm:pt>
    <dgm:pt modelId="{3F2692B4-2DE6-4841-8D6E-8B1A88DE13B7}" type="pres">
      <dgm:prSet presAssocID="{FD472EFE-7D47-4657-9CFC-DCD5EDE80D4F}" presName="level" presStyleLbl="node1" presStyleIdx="2" presStyleCnt="6">
        <dgm:presLayoutVars>
          <dgm:chMax val="1"/>
          <dgm:bulletEnabled val="1"/>
        </dgm:presLayoutVars>
      </dgm:prSet>
      <dgm:spPr/>
    </dgm:pt>
    <dgm:pt modelId="{8515E09C-7826-4983-9739-4034497439D0}" type="pres">
      <dgm:prSet presAssocID="{FD472EFE-7D47-4657-9CFC-DCD5EDE80D4F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1206F5DF-288D-4860-918E-220E9F8B9292}" type="pres">
      <dgm:prSet presAssocID="{10709BB9-7D93-4AC0-9608-3A3EF6A44BCE}" presName="Name8" presStyleCnt="0"/>
      <dgm:spPr/>
    </dgm:pt>
    <dgm:pt modelId="{308B235E-F5B1-471A-9A45-B8AC4CF0C52B}" type="pres">
      <dgm:prSet presAssocID="{10709BB9-7D93-4AC0-9608-3A3EF6A44BCE}" presName="level" presStyleLbl="node1" presStyleIdx="3" presStyleCnt="6">
        <dgm:presLayoutVars>
          <dgm:chMax val="1"/>
          <dgm:bulletEnabled val="1"/>
        </dgm:presLayoutVars>
      </dgm:prSet>
      <dgm:spPr/>
    </dgm:pt>
    <dgm:pt modelId="{CF8948D0-BD51-4A80-BD59-B14FB538AE25}" type="pres">
      <dgm:prSet presAssocID="{10709BB9-7D93-4AC0-9608-3A3EF6A44BCE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7BC94290-C574-4C94-93A8-66CC5DD083C2}" type="pres">
      <dgm:prSet presAssocID="{7A39C270-396B-4B6D-B555-51922476BCD0}" presName="Name8" presStyleCnt="0"/>
      <dgm:spPr/>
    </dgm:pt>
    <dgm:pt modelId="{8BFF9F47-812A-4E3F-BE73-90204EA142AC}" type="pres">
      <dgm:prSet presAssocID="{7A39C270-396B-4B6D-B555-51922476BCD0}" presName="level" presStyleLbl="node1" presStyleIdx="4" presStyleCnt="6">
        <dgm:presLayoutVars>
          <dgm:chMax val="1"/>
          <dgm:bulletEnabled val="1"/>
        </dgm:presLayoutVars>
      </dgm:prSet>
      <dgm:spPr/>
    </dgm:pt>
    <dgm:pt modelId="{79C541CF-A164-4859-B11C-84F439718127}" type="pres">
      <dgm:prSet presAssocID="{7A39C270-396B-4B6D-B555-51922476BCD0}" presName="levelTx" presStyleLbl="revTx" presStyleIdx="0" presStyleCnt="0">
        <dgm:presLayoutVars>
          <dgm:chMax val="1"/>
          <dgm:bulletEnabled val="1"/>
        </dgm:presLayoutVars>
      </dgm:prSet>
      <dgm:spPr/>
    </dgm:pt>
    <dgm:pt modelId="{241D3819-075F-46E5-BBA8-085B4A3716A0}" type="pres">
      <dgm:prSet presAssocID="{12CD5F28-C929-4A22-8BE1-90269913A542}" presName="Name8" presStyleCnt="0"/>
      <dgm:spPr/>
    </dgm:pt>
    <dgm:pt modelId="{774822AC-B684-4643-A989-9C2D53BAC228}" type="pres">
      <dgm:prSet presAssocID="{12CD5F28-C929-4A22-8BE1-90269913A542}" presName="level" presStyleLbl="node1" presStyleIdx="5" presStyleCnt="6">
        <dgm:presLayoutVars>
          <dgm:chMax val="1"/>
          <dgm:bulletEnabled val="1"/>
        </dgm:presLayoutVars>
      </dgm:prSet>
      <dgm:spPr/>
    </dgm:pt>
    <dgm:pt modelId="{EED311E4-E8FA-4BDE-A757-D254879442AA}" type="pres">
      <dgm:prSet presAssocID="{12CD5F28-C929-4A22-8BE1-90269913A542}" presName="levelTx" presStyleLbl="revTx" presStyleIdx="0" presStyleCnt="0">
        <dgm:presLayoutVars>
          <dgm:chMax val="1"/>
          <dgm:bulletEnabled val="1"/>
        </dgm:presLayoutVars>
      </dgm:prSet>
      <dgm:spPr/>
    </dgm:pt>
  </dgm:ptLst>
  <dgm:cxnLst>
    <dgm:cxn modelId="{77A32900-BB5A-41E3-BB13-ADA3634B90D9}" type="presOf" srcId="{10709BB9-7D93-4AC0-9608-3A3EF6A44BCE}" destId="{308B235E-F5B1-471A-9A45-B8AC4CF0C52B}" srcOrd="0" destOrd="0" presId="urn:microsoft.com/office/officeart/2005/8/layout/pyramid3#1"/>
    <dgm:cxn modelId="{8EC3030B-81C9-45B8-B848-AE0E31912B45}" type="presOf" srcId="{78FA9837-6247-4E11-A9C5-FA434FBE8FCA}" destId="{34C14262-86BF-4637-9791-725F03B21098}" srcOrd="0" destOrd="0" presId="urn:microsoft.com/office/officeart/2005/8/layout/pyramid3#1"/>
    <dgm:cxn modelId="{7D93F313-39A0-4047-A230-BFD14E5B17B2}" srcId="{A526E6EA-4288-496C-8302-7B5AD45331E6}" destId="{7A39C270-396B-4B6D-B555-51922476BCD0}" srcOrd="4" destOrd="0" parTransId="{A405AB73-55DF-455E-92B9-D28F42362A19}" sibTransId="{7AED25F5-F5A5-4737-B651-94C6178E602B}"/>
    <dgm:cxn modelId="{89C21623-D472-47F5-AE5B-16441A3B652D}" type="presOf" srcId="{12CD5F28-C929-4A22-8BE1-90269913A542}" destId="{EED311E4-E8FA-4BDE-A757-D254879442AA}" srcOrd="1" destOrd="0" presId="urn:microsoft.com/office/officeart/2005/8/layout/pyramid3#1"/>
    <dgm:cxn modelId="{240E7A2D-E22D-48C0-9D85-BF872A13D8DE}" srcId="{A526E6EA-4288-496C-8302-7B5AD45331E6}" destId="{78FA9837-6247-4E11-A9C5-FA434FBE8FCA}" srcOrd="0" destOrd="0" parTransId="{DDB121E7-F37C-4C74-B3C5-D13650722427}" sibTransId="{0C70335D-2A26-4AED-8220-AEC2E3614F79}"/>
    <dgm:cxn modelId="{9BFC8046-3FEF-4AD8-989F-C2B4163E01DB}" type="presOf" srcId="{205A3FF8-AFAB-414A-A2EB-389A274280CB}" destId="{B8DB308E-DC58-4656-97A5-DE4C3AA3C6B5}" srcOrd="1" destOrd="0" presId="urn:microsoft.com/office/officeart/2005/8/layout/pyramid3#1"/>
    <dgm:cxn modelId="{1107EA4D-DF76-4D48-A4FF-CEED33642694}" srcId="{A526E6EA-4288-496C-8302-7B5AD45331E6}" destId="{FD472EFE-7D47-4657-9CFC-DCD5EDE80D4F}" srcOrd="2" destOrd="0" parTransId="{6DCB445E-618D-43B6-B84B-9D526D98B709}" sibTransId="{537B0465-1A9E-446F-A0B2-35796B13FC8C}"/>
    <dgm:cxn modelId="{1B4F2773-3555-4EC2-A4F3-C2781ACF0EF1}" srcId="{A526E6EA-4288-496C-8302-7B5AD45331E6}" destId="{10709BB9-7D93-4AC0-9608-3A3EF6A44BCE}" srcOrd="3" destOrd="0" parTransId="{B31DB3A9-8F65-456A-B1E5-89016C1DB84A}" sibTransId="{16D7E4B6-14EE-4A8C-895B-8D408FCD2592}"/>
    <dgm:cxn modelId="{3E067380-5A68-4DF6-AB23-93CF17C4D275}" type="presOf" srcId="{A526E6EA-4288-496C-8302-7B5AD45331E6}" destId="{47E916C6-B186-44A0-97C8-ABF8358D9A4D}" srcOrd="0" destOrd="0" presId="urn:microsoft.com/office/officeart/2005/8/layout/pyramid3#1"/>
    <dgm:cxn modelId="{5000F886-4C3B-4A5B-A4D2-48C4118FCB33}" type="presOf" srcId="{12CD5F28-C929-4A22-8BE1-90269913A542}" destId="{774822AC-B684-4643-A989-9C2D53BAC228}" srcOrd="0" destOrd="0" presId="urn:microsoft.com/office/officeart/2005/8/layout/pyramid3#1"/>
    <dgm:cxn modelId="{1F025690-FCC8-4219-B14D-5961D916F9E9}" srcId="{A526E6EA-4288-496C-8302-7B5AD45331E6}" destId="{205A3FF8-AFAB-414A-A2EB-389A274280CB}" srcOrd="1" destOrd="0" parTransId="{98F67785-71FA-492F-B4FB-C8BD5D05BC64}" sibTransId="{30AA0CA9-3E9A-4709-B17F-FC1CF0F47EF6}"/>
    <dgm:cxn modelId="{8D728BB3-3688-4654-BD67-A8312E1002E9}" type="presOf" srcId="{FD472EFE-7D47-4657-9CFC-DCD5EDE80D4F}" destId="{3F2692B4-2DE6-4841-8D6E-8B1A88DE13B7}" srcOrd="0" destOrd="0" presId="urn:microsoft.com/office/officeart/2005/8/layout/pyramid3#1"/>
    <dgm:cxn modelId="{A7E390BB-9CCC-4EDD-8A4B-72A7B6C35F95}" type="presOf" srcId="{10709BB9-7D93-4AC0-9608-3A3EF6A44BCE}" destId="{CF8948D0-BD51-4A80-BD59-B14FB538AE25}" srcOrd="1" destOrd="0" presId="urn:microsoft.com/office/officeart/2005/8/layout/pyramid3#1"/>
    <dgm:cxn modelId="{8FE482CF-B914-4907-9D55-105E646C26A4}" type="presOf" srcId="{205A3FF8-AFAB-414A-A2EB-389A274280CB}" destId="{2B8762AA-0822-4E9F-B902-B0F7B96D8B10}" srcOrd="0" destOrd="0" presId="urn:microsoft.com/office/officeart/2005/8/layout/pyramid3#1"/>
    <dgm:cxn modelId="{28FAE8D6-8A01-4165-BA3F-1EA587614718}" type="presOf" srcId="{FD472EFE-7D47-4657-9CFC-DCD5EDE80D4F}" destId="{8515E09C-7826-4983-9739-4034497439D0}" srcOrd="1" destOrd="0" presId="urn:microsoft.com/office/officeart/2005/8/layout/pyramid3#1"/>
    <dgm:cxn modelId="{7C39D1EA-841A-4692-A965-C033845C6D99}" type="presOf" srcId="{7A39C270-396B-4B6D-B555-51922476BCD0}" destId="{8BFF9F47-812A-4E3F-BE73-90204EA142AC}" srcOrd="0" destOrd="0" presId="urn:microsoft.com/office/officeart/2005/8/layout/pyramid3#1"/>
    <dgm:cxn modelId="{8317E9ED-074F-4255-B775-362CF7658AD3}" srcId="{A526E6EA-4288-496C-8302-7B5AD45331E6}" destId="{12CD5F28-C929-4A22-8BE1-90269913A542}" srcOrd="5" destOrd="0" parTransId="{2EA78734-4999-4CFC-9CEA-240C53072F7B}" sibTransId="{06EBC5EC-C28A-4E59-BA7F-B734C309934A}"/>
    <dgm:cxn modelId="{2D6CA7F4-277C-4653-87C9-2B9FBEDD7714}" type="presOf" srcId="{78FA9837-6247-4E11-A9C5-FA434FBE8FCA}" destId="{D5146174-713A-4F21-966B-0B4175D02D14}" srcOrd="1" destOrd="0" presId="urn:microsoft.com/office/officeart/2005/8/layout/pyramid3#1"/>
    <dgm:cxn modelId="{E1F122F9-7306-4048-90A0-EDE7DDB12EB1}" type="presOf" srcId="{7A39C270-396B-4B6D-B555-51922476BCD0}" destId="{79C541CF-A164-4859-B11C-84F439718127}" srcOrd="1" destOrd="0" presId="urn:microsoft.com/office/officeart/2005/8/layout/pyramid3#1"/>
    <dgm:cxn modelId="{3AC136BC-9371-4FD8-9F16-941500043814}" type="presParOf" srcId="{47E916C6-B186-44A0-97C8-ABF8358D9A4D}" destId="{9786CCEE-FFB4-4C62-99CC-21C46F22A5CF}" srcOrd="0" destOrd="0" presId="urn:microsoft.com/office/officeart/2005/8/layout/pyramid3#1"/>
    <dgm:cxn modelId="{49E2E5B6-FEAB-49C9-99FA-407401EDB521}" type="presParOf" srcId="{9786CCEE-FFB4-4C62-99CC-21C46F22A5CF}" destId="{34C14262-86BF-4637-9791-725F03B21098}" srcOrd="0" destOrd="0" presId="urn:microsoft.com/office/officeart/2005/8/layout/pyramid3#1"/>
    <dgm:cxn modelId="{DFF042D1-117A-4050-A59F-3F447BF2F2C0}" type="presParOf" srcId="{9786CCEE-FFB4-4C62-99CC-21C46F22A5CF}" destId="{D5146174-713A-4F21-966B-0B4175D02D14}" srcOrd="1" destOrd="0" presId="urn:microsoft.com/office/officeart/2005/8/layout/pyramid3#1"/>
    <dgm:cxn modelId="{68FD6DA0-D784-4625-9654-8F8CE85D9865}" type="presParOf" srcId="{47E916C6-B186-44A0-97C8-ABF8358D9A4D}" destId="{0F7898C9-A479-4099-8F2F-EA25B5676433}" srcOrd="1" destOrd="0" presId="urn:microsoft.com/office/officeart/2005/8/layout/pyramid3#1"/>
    <dgm:cxn modelId="{EE5D1BD2-23EF-4BDF-BA8B-23BF9D1D80A0}" type="presParOf" srcId="{0F7898C9-A479-4099-8F2F-EA25B5676433}" destId="{2B8762AA-0822-4E9F-B902-B0F7B96D8B10}" srcOrd="0" destOrd="0" presId="urn:microsoft.com/office/officeart/2005/8/layout/pyramid3#1"/>
    <dgm:cxn modelId="{2DB11651-9C98-4DC2-A426-A7AFAAA9B2BE}" type="presParOf" srcId="{0F7898C9-A479-4099-8F2F-EA25B5676433}" destId="{B8DB308E-DC58-4656-97A5-DE4C3AA3C6B5}" srcOrd="1" destOrd="0" presId="urn:microsoft.com/office/officeart/2005/8/layout/pyramid3#1"/>
    <dgm:cxn modelId="{B5B32E34-7577-4548-8D4F-8D2DC6484E1C}" type="presParOf" srcId="{47E916C6-B186-44A0-97C8-ABF8358D9A4D}" destId="{21928053-5F62-415E-A758-06B95C5A114E}" srcOrd="2" destOrd="0" presId="urn:microsoft.com/office/officeart/2005/8/layout/pyramid3#1"/>
    <dgm:cxn modelId="{8DF0B676-5846-43CD-BA9C-E93682C9D3E4}" type="presParOf" srcId="{21928053-5F62-415E-A758-06B95C5A114E}" destId="{3F2692B4-2DE6-4841-8D6E-8B1A88DE13B7}" srcOrd="0" destOrd="0" presId="urn:microsoft.com/office/officeart/2005/8/layout/pyramid3#1"/>
    <dgm:cxn modelId="{EFC04131-B607-48A6-BFCA-7220B1892C39}" type="presParOf" srcId="{21928053-5F62-415E-A758-06B95C5A114E}" destId="{8515E09C-7826-4983-9739-4034497439D0}" srcOrd="1" destOrd="0" presId="urn:microsoft.com/office/officeart/2005/8/layout/pyramid3#1"/>
    <dgm:cxn modelId="{A514F2EF-85B3-4550-A755-5D07D34097C4}" type="presParOf" srcId="{47E916C6-B186-44A0-97C8-ABF8358D9A4D}" destId="{1206F5DF-288D-4860-918E-220E9F8B9292}" srcOrd="3" destOrd="0" presId="urn:microsoft.com/office/officeart/2005/8/layout/pyramid3#1"/>
    <dgm:cxn modelId="{E177AA80-9F35-4947-AC6D-7918BBCC2D1F}" type="presParOf" srcId="{1206F5DF-288D-4860-918E-220E9F8B9292}" destId="{308B235E-F5B1-471A-9A45-B8AC4CF0C52B}" srcOrd="0" destOrd="0" presId="urn:microsoft.com/office/officeart/2005/8/layout/pyramid3#1"/>
    <dgm:cxn modelId="{39E80997-0793-4EE7-B5A7-A80D43230720}" type="presParOf" srcId="{1206F5DF-288D-4860-918E-220E9F8B9292}" destId="{CF8948D0-BD51-4A80-BD59-B14FB538AE25}" srcOrd="1" destOrd="0" presId="urn:microsoft.com/office/officeart/2005/8/layout/pyramid3#1"/>
    <dgm:cxn modelId="{ED011DA9-C781-4CE4-BA9A-6B2E0A58657B}" type="presParOf" srcId="{47E916C6-B186-44A0-97C8-ABF8358D9A4D}" destId="{7BC94290-C574-4C94-93A8-66CC5DD083C2}" srcOrd="4" destOrd="0" presId="urn:microsoft.com/office/officeart/2005/8/layout/pyramid3#1"/>
    <dgm:cxn modelId="{A1DD544D-5FD2-4BC1-A977-C0A46232FC89}" type="presParOf" srcId="{7BC94290-C574-4C94-93A8-66CC5DD083C2}" destId="{8BFF9F47-812A-4E3F-BE73-90204EA142AC}" srcOrd="0" destOrd="0" presId="urn:microsoft.com/office/officeart/2005/8/layout/pyramid3#1"/>
    <dgm:cxn modelId="{C23D2538-8E65-4223-A518-A7669393241D}" type="presParOf" srcId="{7BC94290-C574-4C94-93A8-66CC5DD083C2}" destId="{79C541CF-A164-4859-B11C-84F439718127}" srcOrd="1" destOrd="0" presId="urn:microsoft.com/office/officeart/2005/8/layout/pyramid3#1"/>
    <dgm:cxn modelId="{F3189556-FFA3-47C4-9DDE-DF253C8CCA7E}" type="presParOf" srcId="{47E916C6-B186-44A0-97C8-ABF8358D9A4D}" destId="{241D3819-075F-46E5-BBA8-085B4A3716A0}" srcOrd="5" destOrd="0" presId="urn:microsoft.com/office/officeart/2005/8/layout/pyramid3#1"/>
    <dgm:cxn modelId="{9850E3DD-D459-494A-B07D-DF80E96AC3CA}" type="presParOf" srcId="{241D3819-075F-46E5-BBA8-085B4A3716A0}" destId="{774822AC-B684-4643-A989-9C2D53BAC228}" srcOrd="0" destOrd="0" presId="urn:microsoft.com/office/officeart/2005/8/layout/pyramid3#1"/>
    <dgm:cxn modelId="{21A7D770-6F81-47B9-80F9-2EA7B27E5251}" type="presParOf" srcId="{241D3819-075F-46E5-BBA8-085B4A3716A0}" destId="{EED311E4-E8FA-4BDE-A757-D254879442AA}" srcOrd="1" destOrd="0" presId="urn:microsoft.com/office/officeart/2005/8/layout/pyramid3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8203AF6-A2E2-4D61-B953-28C7A2C0CF4F}" type="doc">
      <dgm:prSet loTypeId="urn:microsoft.com/office/officeart/2005/8/layout/hierarchy1#1" loCatId="hierarchy" qsTypeId="urn:microsoft.com/office/officeart/2005/8/quickstyle/simple1#4" qsCatId="simple" csTypeId="urn:microsoft.com/office/officeart/2005/8/colors/colorful3#1" csCatId="colorful" phldr="1"/>
      <dgm:spPr/>
      <dgm:t>
        <a:bodyPr/>
        <a:lstStyle/>
        <a:p>
          <a:endParaRPr lang="zh-CN" altLang="en-US"/>
        </a:p>
      </dgm:t>
    </dgm:pt>
    <dgm:pt modelId="{CBB35F2A-95D3-4456-969E-6086E7F5C339}">
      <dgm:prSet phldrT="[文本]"/>
      <dgm:spPr>
        <a:ln>
          <a:noFill/>
        </a:ln>
      </dgm:spPr>
      <dgm:t>
        <a:bodyPr/>
        <a:lstStyle/>
        <a:p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</a:rPr>
            <a:t>Amount of comment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C3A7468F-30A6-4F10-9D06-32FCD5C1FF1F}" type="parTrans" cxnId="{FF1C529C-4E1D-46C9-895F-89E165CEE395}">
      <dgm:prSet/>
      <dgm:spPr/>
      <dgm:t>
        <a:bodyPr/>
        <a:lstStyle/>
        <a:p>
          <a:endParaRPr lang="zh-CN" altLang="en-US"/>
        </a:p>
      </dgm:t>
    </dgm:pt>
    <dgm:pt modelId="{AF5D98D4-5D6A-4C2A-8300-C4D851F5210D}" type="sibTrans" cxnId="{FF1C529C-4E1D-46C9-895F-89E165CEE395}">
      <dgm:prSet/>
      <dgm:spPr/>
      <dgm:t>
        <a:bodyPr/>
        <a:lstStyle/>
        <a:p>
          <a:endParaRPr lang="zh-CN" altLang="en-US"/>
        </a:p>
      </dgm:t>
    </dgm:pt>
    <dgm:pt modelId="{CADC353A-1745-44E7-A525-755AF7CA846B}">
      <dgm:prSet phldrT="[文本]"/>
      <dgm:spPr>
        <a:ln>
          <a:noFill/>
        </a:ln>
      </dgm:spPr>
      <dgm:t>
        <a:bodyPr/>
        <a:lstStyle/>
        <a:p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</a:rPr>
            <a:t>Rate of completion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ED2C2E9-376B-44EA-9929-16C3539EDAA3}" type="parTrans" cxnId="{097D6DEA-8BBA-4972-B536-ACD99CD1FE67}">
      <dgm:prSet/>
      <dgm:spPr/>
      <dgm:t>
        <a:bodyPr/>
        <a:lstStyle/>
        <a:p>
          <a:endParaRPr lang="zh-CN" altLang="en-US"/>
        </a:p>
      </dgm:t>
    </dgm:pt>
    <dgm:pt modelId="{4C52B940-DAF3-4843-9F8D-10033FDC6F37}" type="sibTrans" cxnId="{097D6DEA-8BBA-4972-B536-ACD99CD1FE67}">
      <dgm:prSet/>
      <dgm:spPr/>
      <dgm:t>
        <a:bodyPr/>
        <a:lstStyle/>
        <a:p>
          <a:endParaRPr lang="zh-CN" altLang="en-US"/>
        </a:p>
      </dgm:t>
    </dgm:pt>
    <dgm:pt modelId="{8D356096-44DE-4BC5-B15C-914723B7EFA3}">
      <dgm:prSet phldrT="[文本]"/>
      <dgm:spPr>
        <a:ln>
          <a:noFill/>
        </a:ln>
      </dgm:spPr>
      <dgm:t>
        <a:bodyPr/>
        <a:lstStyle/>
        <a:p>
          <a:r>
            <a:rPr lang="en-US" altLang="zh-CN" dirty="0">
              <a:solidFill>
                <a:schemeClr val="tx1">
                  <a:lumMod val="75000"/>
                  <a:lumOff val="25000"/>
                </a:schemeClr>
              </a:solidFill>
            </a:rPr>
            <a:t>Amount of Quantity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DDA6FD36-C895-4446-9B05-815EBA3AFA82}" type="parTrans" cxnId="{F4E2B1ED-2B41-41AE-95C7-0936DE8CD713}">
      <dgm:prSet/>
      <dgm:spPr/>
      <dgm:t>
        <a:bodyPr/>
        <a:lstStyle/>
        <a:p>
          <a:endParaRPr lang="zh-CN" altLang="en-US"/>
        </a:p>
      </dgm:t>
    </dgm:pt>
    <dgm:pt modelId="{42C20670-DCAB-4D78-94EE-B1FE3C8FC2DB}" type="sibTrans" cxnId="{F4E2B1ED-2B41-41AE-95C7-0936DE8CD713}">
      <dgm:prSet/>
      <dgm:spPr/>
      <dgm:t>
        <a:bodyPr/>
        <a:lstStyle/>
        <a:p>
          <a:endParaRPr lang="zh-CN" altLang="en-US"/>
        </a:p>
      </dgm:t>
    </dgm:pt>
    <dgm:pt modelId="{32D9C8A8-8533-47EC-9548-EF17CDFD1BD3}">
      <dgm:prSet phldrT="[文本]"/>
      <dgm:spPr>
        <a:ln>
          <a:noFill/>
        </a:ln>
      </dgm:spPr>
      <dgm:t>
        <a:bodyPr/>
        <a:lstStyle/>
        <a:p>
          <a:r>
            <a:rPr lang="en-US" altLang="en-US" dirty="0">
              <a:solidFill>
                <a:schemeClr val="tx1">
                  <a:lumMod val="75000"/>
                  <a:lumOff val="25000"/>
                </a:schemeClr>
              </a:solidFill>
            </a:rPr>
            <a:t>Amount of forwarding</a:t>
          </a:r>
          <a:endParaRPr lang="zh-CN" altLang="en-US" dirty="0">
            <a:solidFill>
              <a:schemeClr val="tx1">
                <a:lumMod val="75000"/>
                <a:lumOff val="25000"/>
              </a:schemeClr>
            </a:solidFill>
          </a:endParaRPr>
        </a:p>
      </dgm:t>
    </dgm:pt>
    <dgm:pt modelId="{45AC10ED-1DDB-448D-B59B-49073DC32B39}" type="parTrans" cxnId="{92A09CAE-E7B5-41A1-9CBE-D82B1D3A56A2}">
      <dgm:prSet/>
      <dgm:spPr/>
      <dgm:t>
        <a:bodyPr/>
        <a:lstStyle/>
        <a:p>
          <a:endParaRPr lang="zh-CN" altLang="en-US"/>
        </a:p>
      </dgm:t>
    </dgm:pt>
    <dgm:pt modelId="{67D27396-5E9C-4F3A-8458-60DAA7359EBD}" type="sibTrans" cxnId="{92A09CAE-E7B5-41A1-9CBE-D82B1D3A56A2}">
      <dgm:prSet/>
      <dgm:spPr/>
      <dgm:t>
        <a:bodyPr/>
        <a:lstStyle/>
        <a:p>
          <a:endParaRPr lang="zh-CN" altLang="en-US"/>
        </a:p>
      </dgm:t>
    </dgm:pt>
    <dgm:pt modelId="{A9729D92-32C0-4BD5-AB2D-483A3BDEF3F8}" type="pres">
      <dgm:prSet presAssocID="{98203AF6-A2E2-4D61-B953-28C7A2C0CF4F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549F58C-7DFE-4C15-A189-1511A58FFBEC}" type="pres">
      <dgm:prSet presAssocID="{32D9C8A8-8533-47EC-9548-EF17CDFD1BD3}" presName="hierRoot1" presStyleCnt="0"/>
      <dgm:spPr/>
    </dgm:pt>
    <dgm:pt modelId="{A84B7164-F5C4-41DF-BB34-914D29438B89}" type="pres">
      <dgm:prSet presAssocID="{32D9C8A8-8533-47EC-9548-EF17CDFD1BD3}" presName="composite" presStyleCnt="0"/>
      <dgm:spPr/>
    </dgm:pt>
    <dgm:pt modelId="{4FD6D9A9-F6C2-4984-AF50-927CF6AAE17E}" type="pres">
      <dgm:prSet presAssocID="{32D9C8A8-8533-47EC-9548-EF17CDFD1BD3}" presName="background" presStyleLbl="node0" presStyleIdx="0" presStyleCnt="4"/>
      <dgm:spPr>
        <a:solidFill>
          <a:srgbClr val="FFFF00"/>
        </a:solidFill>
        <a:ln>
          <a:noFill/>
        </a:ln>
      </dgm:spPr>
    </dgm:pt>
    <dgm:pt modelId="{22D1C23F-7E20-4AE6-BFED-B1211D618B3E}" type="pres">
      <dgm:prSet presAssocID="{32D9C8A8-8533-47EC-9548-EF17CDFD1BD3}" presName="text" presStyleLbl="fgAcc0" presStyleIdx="0" presStyleCnt="4">
        <dgm:presLayoutVars>
          <dgm:chPref val="3"/>
        </dgm:presLayoutVars>
      </dgm:prSet>
      <dgm:spPr/>
    </dgm:pt>
    <dgm:pt modelId="{B7709C96-7B99-4161-BD32-430A5DD232F4}" type="pres">
      <dgm:prSet presAssocID="{32D9C8A8-8533-47EC-9548-EF17CDFD1BD3}" presName="hierChild2" presStyleCnt="0"/>
      <dgm:spPr/>
    </dgm:pt>
    <dgm:pt modelId="{5AFF8733-EAEE-4D09-ACA1-CE52CD503DF0}" type="pres">
      <dgm:prSet presAssocID="{CBB35F2A-95D3-4456-969E-6086E7F5C339}" presName="hierRoot1" presStyleCnt="0"/>
      <dgm:spPr/>
    </dgm:pt>
    <dgm:pt modelId="{CD40D982-6B15-42B2-BF59-10FF19F13D7A}" type="pres">
      <dgm:prSet presAssocID="{CBB35F2A-95D3-4456-969E-6086E7F5C339}" presName="composite" presStyleCnt="0"/>
      <dgm:spPr/>
    </dgm:pt>
    <dgm:pt modelId="{D8B5C41A-DB27-4A5B-BF22-4F5555D485E2}" type="pres">
      <dgm:prSet presAssocID="{CBB35F2A-95D3-4456-969E-6086E7F5C339}" presName="background" presStyleLbl="node0" presStyleIdx="1" presStyleCnt="4"/>
      <dgm:spPr>
        <a:ln>
          <a:noFill/>
        </a:ln>
      </dgm:spPr>
    </dgm:pt>
    <dgm:pt modelId="{1E1CD85B-1BB6-42A5-9E2D-33FE2DCB9571}" type="pres">
      <dgm:prSet presAssocID="{CBB35F2A-95D3-4456-969E-6086E7F5C339}" presName="text" presStyleLbl="fgAcc0" presStyleIdx="1" presStyleCnt="4">
        <dgm:presLayoutVars>
          <dgm:chPref val="3"/>
        </dgm:presLayoutVars>
      </dgm:prSet>
      <dgm:spPr/>
    </dgm:pt>
    <dgm:pt modelId="{FED5C887-02C6-4E0F-97E4-6B003C300F82}" type="pres">
      <dgm:prSet presAssocID="{CBB35F2A-95D3-4456-969E-6086E7F5C339}" presName="hierChild2" presStyleCnt="0"/>
      <dgm:spPr/>
    </dgm:pt>
    <dgm:pt modelId="{56706F4E-8714-4428-A971-55A90240BB0F}" type="pres">
      <dgm:prSet presAssocID="{CADC353A-1745-44E7-A525-755AF7CA846B}" presName="hierRoot1" presStyleCnt="0"/>
      <dgm:spPr/>
    </dgm:pt>
    <dgm:pt modelId="{84E1CF17-5E25-4A26-A662-CFD395B4C00B}" type="pres">
      <dgm:prSet presAssocID="{CADC353A-1745-44E7-A525-755AF7CA846B}" presName="composite" presStyleCnt="0"/>
      <dgm:spPr/>
    </dgm:pt>
    <dgm:pt modelId="{868C01A4-5C9E-477D-8FF5-A1787C17AA72}" type="pres">
      <dgm:prSet presAssocID="{CADC353A-1745-44E7-A525-755AF7CA846B}" presName="background" presStyleLbl="node0" presStyleIdx="2" presStyleCnt="4"/>
      <dgm:spPr>
        <a:solidFill>
          <a:srgbClr val="5B9BD5"/>
        </a:solidFill>
        <a:ln>
          <a:noFill/>
        </a:ln>
      </dgm:spPr>
    </dgm:pt>
    <dgm:pt modelId="{6F992610-EFB2-4765-8E19-EF56259F5F5B}" type="pres">
      <dgm:prSet presAssocID="{CADC353A-1745-44E7-A525-755AF7CA846B}" presName="text" presStyleLbl="fgAcc0" presStyleIdx="2" presStyleCnt="4">
        <dgm:presLayoutVars>
          <dgm:chPref val="3"/>
        </dgm:presLayoutVars>
      </dgm:prSet>
      <dgm:spPr/>
    </dgm:pt>
    <dgm:pt modelId="{93FB6978-0D42-43FE-9D2E-9279D2D8D0CB}" type="pres">
      <dgm:prSet presAssocID="{CADC353A-1745-44E7-A525-755AF7CA846B}" presName="hierChild2" presStyleCnt="0"/>
      <dgm:spPr/>
    </dgm:pt>
    <dgm:pt modelId="{EEFFD5FA-E366-4516-9351-1419E05095EA}" type="pres">
      <dgm:prSet presAssocID="{8D356096-44DE-4BC5-B15C-914723B7EFA3}" presName="hierRoot1" presStyleCnt="0"/>
      <dgm:spPr/>
    </dgm:pt>
    <dgm:pt modelId="{B108D28B-48C2-43D0-B416-58E422072705}" type="pres">
      <dgm:prSet presAssocID="{8D356096-44DE-4BC5-B15C-914723B7EFA3}" presName="composite" presStyleCnt="0"/>
      <dgm:spPr/>
    </dgm:pt>
    <dgm:pt modelId="{B1112EEB-28CC-417E-BA11-736CAD3F8C5E}" type="pres">
      <dgm:prSet presAssocID="{8D356096-44DE-4BC5-B15C-914723B7EFA3}" presName="background" presStyleLbl="node0" presStyleIdx="3" presStyleCnt="4"/>
      <dgm:spPr>
        <a:solidFill>
          <a:srgbClr val="E90405"/>
        </a:solidFill>
        <a:ln>
          <a:noFill/>
        </a:ln>
      </dgm:spPr>
    </dgm:pt>
    <dgm:pt modelId="{4F5B0E20-AC79-4C91-8F86-82D372DE4C3E}" type="pres">
      <dgm:prSet presAssocID="{8D356096-44DE-4BC5-B15C-914723B7EFA3}" presName="text" presStyleLbl="fgAcc0" presStyleIdx="3" presStyleCnt="4">
        <dgm:presLayoutVars>
          <dgm:chPref val="3"/>
        </dgm:presLayoutVars>
      </dgm:prSet>
      <dgm:spPr/>
    </dgm:pt>
    <dgm:pt modelId="{64C28A57-0DE1-4C07-8858-13E2D15751DE}" type="pres">
      <dgm:prSet presAssocID="{8D356096-44DE-4BC5-B15C-914723B7EFA3}" presName="hierChild2" presStyleCnt="0"/>
      <dgm:spPr/>
    </dgm:pt>
  </dgm:ptLst>
  <dgm:cxnLst>
    <dgm:cxn modelId="{25E7471B-80D2-44B2-8B7D-59F18CCA0BDF}" type="presOf" srcId="{CBB35F2A-95D3-4456-969E-6086E7F5C339}" destId="{1E1CD85B-1BB6-42A5-9E2D-33FE2DCB9571}" srcOrd="0" destOrd="0" presId="urn:microsoft.com/office/officeart/2005/8/layout/hierarchy1#1"/>
    <dgm:cxn modelId="{831F8B5A-8058-4BEE-AC8D-D7E5596410DB}" type="presOf" srcId="{CADC353A-1745-44E7-A525-755AF7CA846B}" destId="{6F992610-EFB2-4765-8E19-EF56259F5F5B}" srcOrd="0" destOrd="0" presId="urn:microsoft.com/office/officeart/2005/8/layout/hierarchy1#1"/>
    <dgm:cxn modelId="{FF1C529C-4E1D-46C9-895F-89E165CEE395}" srcId="{98203AF6-A2E2-4D61-B953-28C7A2C0CF4F}" destId="{CBB35F2A-95D3-4456-969E-6086E7F5C339}" srcOrd="1" destOrd="0" parTransId="{C3A7468F-30A6-4F10-9D06-32FCD5C1FF1F}" sibTransId="{AF5D98D4-5D6A-4C2A-8300-C4D851F5210D}"/>
    <dgm:cxn modelId="{03A632A1-EB9E-4325-B99C-A087F2FCC082}" type="presOf" srcId="{98203AF6-A2E2-4D61-B953-28C7A2C0CF4F}" destId="{A9729D92-32C0-4BD5-AB2D-483A3BDEF3F8}" srcOrd="0" destOrd="0" presId="urn:microsoft.com/office/officeart/2005/8/layout/hierarchy1#1"/>
    <dgm:cxn modelId="{92A09CAE-E7B5-41A1-9CBE-D82B1D3A56A2}" srcId="{98203AF6-A2E2-4D61-B953-28C7A2C0CF4F}" destId="{32D9C8A8-8533-47EC-9548-EF17CDFD1BD3}" srcOrd="0" destOrd="0" parTransId="{45AC10ED-1DDB-448D-B59B-49073DC32B39}" sibTransId="{67D27396-5E9C-4F3A-8458-60DAA7359EBD}"/>
    <dgm:cxn modelId="{B8F017E7-7215-4510-B0B7-61C9BD8D8074}" type="presOf" srcId="{8D356096-44DE-4BC5-B15C-914723B7EFA3}" destId="{4F5B0E20-AC79-4C91-8F86-82D372DE4C3E}" srcOrd="0" destOrd="0" presId="urn:microsoft.com/office/officeart/2005/8/layout/hierarchy1#1"/>
    <dgm:cxn modelId="{097D6DEA-8BBA-4972-B536-ACD99CD1FE67}" srcId="{98203AF6-A2E2-4D61-B953-28C7A2C0CF4F}" destId="{CADC353A-1745-44E7-A525-755AF7CA846B}" srcOrd="2" destOrd="0" parTransId="{4ED2C2E9-376B-44EA-9929-16C3539EDAA3}" sibTransId="{4C52B940-DAF3-4843-9F8D-10033FDC6F37}"/>
    <dgm:cxn modelId="{F4E2B1ED-2B41-41AE-95C7-0936DE8CD713}" srcId="{98203AF6-A2E2-4D61-B953-28C7A2C0CF4F}" destId="{8D356096-44DE-4BC5-B15C-914723B7EFA3}" srcOrd="3" destOrd="0" parTransId="{DDA6FD36-C895-4446-9B05-815EBA3AFA82}" sibTransId="{42C20670-DCAB-4D78-94EE-B1FE3C8FC2DB}"/>
    <dgm:cxn modelId="{F3D809F8-6031-4F65-B25C-153C88590E01}" type="presOf" srcId="{32D9C8A8-8533-47EC-9548-EF17CDFD1BD3}" destId="{22D1C23F-7E20-4AE6-BFED-B1211D618B3E}" srcOrd="0" destOrd="0" presId="urn:microsoft.com/office/officeart/2005/8/layout/hierarchy1#1"/>
    <dgm:cxn modelId="{436ECE3B-90CB-43C5-98E0-52AB5A8FEA95}" type="presParOf" srcId="{A9729D92-32C0-4BD5-AB2D-483A3BDEF3F8}" destId="{C549F58C-7DFE-4C15-A189-1511A58FFBEC}" srcOrd="0" destOrd="0" presId="urn:microsoft.com/office/officeart/2005/8/layout/hierarchy1#1"/>
    <dgm:cxn modelId="{77E00D6F-69C5-4F9E-8609-E78D7501EFC3}" type="presParOf" srcId="{C549F58C-7DFE-4C15-A189-1511A58FFBEC}" destId="{A84B7164-F5C4-41DF-BB34-914D29438B89}" srcOrd="0" destOrd="0" presId="urn:microsoft.com/office/officeart/2005/8/layout/hierarchy1#1"/>
    <dgm:cxn modelId="{767F5543-C8B0-4E3B-8783-32983E3B18E7}" type="presParOf" srcId="{A84B7164-F5C4-41DF-BB34-914D29438B89}" destId="{4FD6D9A9-F6C2-4984-AF50-927CF6AAE17E}" srcOrd="0" destOrd="0" presId="urn:microsoft.com/office/officeart/2005/8/layout/hierarchy1#1"/>
    <dgm:cxn modelId="{E6554FD3-E2C1-4B53-B210-723419A76DBB}" type="presParOf" srcId="{A84B7164-F5C4-41DF-BB34-914D29438B89}" destId="{22D1C23F-7E20-4AE6-BFED-B1211D618B3E}" srcOrd="1" destOrd="0" presId="urn:microsoft.com/office/officeart/2005/8/layout/hierarchy1#1"/>
    <dgm:cxn modelId="{5D96866C-7B6B-43A1-99B0-362AA125E503}" type="presParOf" srcId="{C549F58C-7DFE-4C15-A189-1511A58FFBEC}" destId="{B7709C96-7B99-4161-BD32-430A5DD232F4}" srcOrd="1" destOrd="0" presId="urn:microsoft.com/office/officeart/2005/8/layout/hierarchy1#1"/>
    <dgm:cxn modelId="{FA29621C-BC14-4607-B5D8-A017E5C844FF}" type="presParOf" srcId="{A9729D92-32C0-4BD5-AB2D-483A3BDEF3F8}" destId="{5AFF8733-EAEE-4D09-ACA1-CE52CD503DF0}" srcOrd="1" destOrd="0" presId="urn:microsoft.com/office/officeart/2005/8/layout/hierarchy1#1"/>
    <dgm:cxn modelId="{F9BB9639-0FFF-409F-88F7-6523CC771427}" type="presParOf" srcId="{5AFF8733-EAEE-4D09-ACA1-CE52CD503DF0}" destId="{CD40D982-6B15-42B2-BF59-10FF19F13D7A}" srcOrd="0" destOrd="0" presId="urn:microsoft.com/office/officeart/2005/8/layout/hierarchy1#1"/>
    <dgm:cxn modelId="{978911FD-A781-4559-BA7A-FF828425E295}" type="presParOf" srcId="{CD40D982-6B15-42B2-BF59-10FF19F13D7A}" destId="{D8B5C41A-DB27-4A5B-BF22-4F5555D485E2}" srcOrd="0" destOrd="0" presId="urn:microsoft.com/office/officeart/2005/8/layout/hierarchy1#1"/>
    <dgm:cxn modelId="{ECE362D9-E3A6-4433-BDFB-4C9E5EA16456}" type="presParOf" srcId="{CD40D982-6B15-42B2-BF59-10FF19F13D7A}" destId="{1E1CD85B-1BB6-42A5-9E2D-33FE2DCB9571}" srcOrd="1" destOrd="0" presId="urn:microsoft.com/office/officeart/2005/8/layout/hierarchy1#1"/>
    <dgm:cxn modelId="{101F7865-2604-49AA-8D25-3724ECACBF40}" type="presParOf" srcId="{5AFF8733-EAEE-4D09-ACA1-CE52CD503DF0}" destId="{FED5C887-02C6-4E0F-97E4-6B003C300F82}" srcOrd="1" destOrd="0" presId="urn:microsoft.com/office/officeart/2005/8/layout/hierarchy1#1"/>
    <dgm:cxn modelId="{EB9CECF5-CC72-467D-8055-68BA692FA264}" type="presParOf" srcId="{A9729D92-32C0-4BD5-AB2D-483A3BDEF3F8}" destId="{56706F4E-8714-4428-A971-55A90240BB0F}" srcOrd="2" destOrd="0" presId="urn:microsoft.com/office/officeart/2005/8/layout/hierarchy1#1"/>
    <dgm:cxn modelId="{2D674560-C69A-46C8-B6D4-53BEA3A3A6F7}" type="presParOf" srcId="{56706F4E-8714-4428-A971-55A90240BB0F}" destId="{84E1CF17-5E25-4A26-A662-CFD395B4C00B}" srcOrd="0" destOrd="0" presId="urn:microsoft.com/office/officeart/2005/8/layout/hierarchy1#1"/>
    <dgm:cxn modelId="{A99D009C-D136-486E-8842-B2BB23BA2F29}" type="presParOf" srcId="{84E1CF17-5E25-4A26-A662-CFD395B4C00B}" destId="{868C01A4-5C9E-477D-8FF5-A1787C17AA72}" srcOrd="0" destOrd="0" presId="urn:microsoft.com/office/officeart/2005/8/layout/hierarchy1#1"/>
    <dgm:cxn modelId="{371D7B85-0917-4D8E-B0EF-8BF47C24D805}" type="presParOf" srcId="{84E1CF17-5E25-4A26-A662-CFD395B4C00B}" destId="{6F992610-EFB2-4765-8E19-EF56259F5F5B}" srcOrd="1" destOrd="0" presId="urn:microsoft.com/office/officeart/2005/8/layout/hierarchy1#1"/>
    <dgm:cxn modelId="{874F89C4-E819-4A0B-8FB7-B364A6872FF0}" type="presParOf" srcId="{56706F4E-8714-4428-A971-55A90240BB0F}" destId="{93FB6978-0D42-43FE-9D2E-9279D2D8D0CB}" srcOrd="1" destOrd="0" presId="urn:microsoft.com/office/officeart/2005/8/layout/hierarchy1#1"/>
    <dgm:cxn modelId="{7F5A81C2-4527-4ED5-85C1-AC3504CC17A5}" type="presParOf" srcId="{A9729D92-32C0-4BD5-AB2D-483A3BDEF3F8}" destId="{EEFFD5FA-E366-4516-9351-1419E05095EA}" srcOrd="3" destOrd="0" presId="urn:microsoft.com/office/officeart/2005/8/layout/hierarchy1#1"/>
    <dgm:cxn modelId="{E15004DA-B6E7-4EE0-9B90-C2EC5EF0BAA0}" type="presParOf" srcId="{EEFFD5FA-E366-4516-9351-1419E05095EA}" destId="{B108D28B-48C2-43D0-B416-58E422072705}" srcOrd="0" destOrd="0" presId="urn:microsoft.com/office/officeart/2005/8/layout/hierarchy1#1"/>
    <dgm:cxn modelId="{78161732-1417-4142-80E8-BE287361229D}" type="presParOf" srcId="{B108D28B-48C2-43D0-B416-58E422072705}" destId="{B1112EEB-28CC-417E-BA11-736CAD3F8C5E}" srcOrd="0" destOrd="0" presId="urn:microsoft.com/office/officeart/2005/8/layout/hierarchy1#1"/>
    <dgm:cxn modelId="{288E7708-A327-4060-BC56-ABC672E5A150}" type="presParOf" srcId="{B108D28B-48C2-43D0-B416-58E422072705}" destId="{4F5B0E20-AC79-4C91-8F86-82D372DE4C3E}" srcOrd="1" destOrd="0" presId="urn:microsoft.com/office/officeart/2005/8/layout/hierarchy1#1"/>
    <dgm:cxn modelId="{A6D6DCE0-CB16-41C1-A7CA-033019EAABA1}" type="presParOf" srcId="{EEFFD5FA-E366-4516-9351-1419E05095EA}" destId="{64C28A57-0DE1-4C07-8858-13E2D15751DE}" srcOrd="1" destOrd="0" presId="urn:microsoft.com/office/officeart/2005/8/layout/hierarchy1#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BF910E-357A-48B8-A20D-5B7E871D3021}">
      <dsp:nvSpPr>
        <dsp:cNvPr id="0" name=""/>
        <dsp:cNvSpPr/>
      </dsp:nvSpPr>
      <dsp:spPr>
        <a:xfrm>
          <a:off x="1436813" y="523695"/>
          <a:ext cx="3496766" cy="3496766"/>
        </a:xfrm>
        <a:prstGeom prst="blockArc">
          <a:avLst>
            <a:gd name="adj1" fmla="val 9000000"/>
            <a:gd name="adj2" fmla="val 16200000"/>
            <a:gd name="adj3" fmla="val 4636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8504B9-E55C-4467-876D-FEB91C64E271}">
      <dsp:nvSpPr>
        <dsp:cNvPr id="0" name=""/>
        <dsp:cNvSpPr/>
      </dsp:nvSpPr>
      <dsp:spPr>
        <a:xfrm>
          <a:off x="1436813" y="523695"/>
          <a:ext cx="3496766" cy="3496766"/>
        </a:xfrm>
        <a:prstGeom prst="blockArc">
          <a:avLst>
            <a:gd name="adj1" fmla="val 1800000"/>
            <a:gd name="adj2" fmla="val 9000000"/>
            <a:gd name="adj3" fmla="val 4636"/>
          </a:avLst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D6594D1-4C79-45FB-8A9E-D39624DCFD23}">
      <dsp:nvSpPr>
        <dsp:cNvPr id="0" name=""/>
        <dsp:cNvSpPr/>
      </dsp:nvSpPr>
      <dsp:spPr>
        <a:xfrm>
          <a:off x="1436813" y="523695"/>
          <a:ext cx="3496766" cy="3496766"/>
        </a:xfrm>
        <a:prstGeom prst="blockArc">
          <a:avLst>
            <a:gd name="adj1" fmla="val 16200000"/>
            <a:gd name="adj2" fmla="val 1800000"/>
            <a:gd name="adj3" fmla="val 4636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0362B7-772A-4C44-BDED-419110DBAA30}">
      <dsp:nvSpPr>
        <dsp:cNvPr id="0" name=""/>
        <dsp:cNvSpPr/>
      </dsp:nvSpPr>
      <dsp:spPr>
        <a:xfrm>
          <a:off x="2381121" y="1468002"/>
          <a:ext cx="1608151" cy="160815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/>
            <a:t>Recommended algorithm model</a:t>
          </a:r>
          <a:endParaRPr lang="zh-CN" altLang="en-US" sz="1400" kern="1200" dirty="0"/>
        </a:p>
      </dsp:txBody>
      <dsp:txXfrm>
        <a:off x="2616629" y="1703510"/>
        <a:ext cx="1137135" cy="1137135"/>
      </dsp:txXfrm>
    </dsp:sp>
    <dsp:sp modelId="{2FCEE681-8335-4628-BB2E-26FB57C61FA3}">
      <dsp:nvSpPr>
        <dsp:cNvPr id="0" name=""/>
        <dsp:cNvSpPr/>
      </dsp:nvSpPr>
      <dsp:spPr>
        <a:xfrm>
          <a:off x="2622344" y="1367"/>
          <a:ext cx="1125705" cy="112570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Collaborative filtering model</a:t>
          </a:r>
          <a:endParaRPr lang="zh-CN" altLang="en-US" sz="1100" kern="1200" dirty="0"/>
        </a:p>
      </dsp:txBody>
      <dsp:txXfrm>
        <a:off x="2787200" y="166223"/>
        <a:ext cx="795993" cy="795993"/>
      </dsp:txXfrm>
    </dsp:sp>
    <dsp:sp modelId="{6A471656-76F1-4D68-88CC-7121F2A9E2E0}">
      <dsp:nvSpPr>
        <dsp:cNvPr id="0" name=""/>
        <dsp:cNvSpPr/>
      </dsp:nvSpPr>
      <dsp:spPr>
        <a:xfrm>
          <a:off x="4101392" y="2563154"/>
          <a:ext cx="1125705" cy="1125705"/>
        </a:xfrm>
        <a:prstGeom prst="ellips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Deep learning model</a:t>
          </a:r>
          <a:endParaRPr lang="zh-CN" altLang="en-US" sz="1100" kern="1200" dirty="0"/>
        </a:p>
      </dsp:txBody>
      <dsp:txXfrm>
        <a:off x="4266248" y="2728010"/>
        <a:ext cx="795993" cy="795993"/>
      </dsp:txXfrm>
    </dsp:sp>
    <dsp:sp modelId="{A17BFDEE-70DA-4E73-B426-E7F2FA58381D}">
      <dsp:nvSpPr>
        <dsp:cNvPr id="0" name=""/>
        <dsp:cNvSpPr/>
      </dsp:nvSpPr>
      <dsp:spPr>
        <a:xfrm>
          <a:off x="1143295" y="2563154"/>
          <a:ext cx="1125705" cy="1125705"/>
        </a:xfrm>
        <a:prstGeom prst="ellips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1100" kern="1200" dirty="0"/>
            <a:t>Supervised learning model</a:t>
          </a:r>
          <a:endParaRPr lang="zh-CN" altLang="en-US" sz="1100" kern="1200" dirty="0"/>
        </a:p>
      </dsp:txBody>
      <dsp:txXfrm>
        <a:off x="1308151" y="2728010"/>
        <a:ext cx="795993" cy="7959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0A530-2398-441D-9348-4235F445FCC6}">
      <dsp:nvSpPr>
        <dsp:cNvPr id="0" name=""/>
        <dsp:cNvSpPr/>
      </dsp:nvSpPr>
      <dsp:spPr>
        <a:xfrm rot="5400000">
          <a:off x="1203489" y="205058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600" kern="1200" dirty="0"/>
            <a:t>Age</a:t>
          </a:r>
          <a:endParaRPr lang="zh-CN" altLang="en-US" sz="1600" kern="1200" dirty="0"/>
        </a:p>
      </dsp:txBody>
      <dsp:txXfrm rot="-5400000">
        <a:off x="1361843" y="276772"/>
        <a:ext cx="472795" cy="543442"/>
      </dsp:txXfrm>
    </dsp:sp>
    <dsp:sp modelId="{063477D9-5A22-4492-A438-31FE3F61F01F}">
      <dsp:nvSpPr>
        <dsp:cNvPr id="0" name=""/>
        <dsp:cNvSpPr/>
      </dsp:nvSpPr>
      <dsp:spPr>
        <a:xfrm>
          <a:off x="1962519" y="311641"/>
          <a:ext cx="881087" cy="473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229D5D0-6F94-4B81-A584-FB585093AAC0}">
      <dsp:nvSpPr>
        <dsp:cNvPr id="0" name=""/>
        <dsp:cNvSpPr/>
      </dsp:nvSpPr>
      <dsp:spPr>
        <a:xfrm rot="5400000">
          <a:off x="461670" y="205058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620024" y="276772"/>
        <a:ext cx="472795" cy="543442"/>
      </dsp:txXfrm>
    </dsp:sp>
    <dsp:sp modelId="{46E6153D-2A4A-4FB9-A59E-892A04A387BA}">
      <dsp:nvSpPr>
        <dsp:cNvPr id="0" name=""/>
        <dsp:cNvSpPr/>
      </dsp:nvSpPr>
      <dsp:spPr>
        <a:xfrm rot="5400000">
          <a:off x="831158" y="875190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900" kern="1200" dirty="0"/>
            <a:t>Gender</a:t>
          </a:r>
          <a:endParaRPr lang="zh-CN" altLang="en-US" sz="900" kern="1200" dirty="0"/>
        </a:p>
      </dsp:txBody>
      <dsp:txXfrm rot="-5400000">
        <a:off x="989512" y="946904"/>
        <a:ext cx="472795" cy="543442"/>
      </dsp:txXfrm>
    </dsp:sp>
    <dsp:sp modelId="{EAB96A5B-891C-4664-A65C-12968B27AA6D}">
      <dsp:nvSpPr>
        <dsp:cNvPr id="0" name=""/>
        <dsp:cNvSpPr/>
      </dsp:nvSpPr>
      <dsp:spPr>
        <a:xfrm>
          <a:off x="1389" y="981773"/>
          <a:ext cx="852665" cy="473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C39BB2B-4F45-4CDC-81D6-A81FCEA53745}">
      <dsp:nvSpPr>
        <dsp:cNvPr id="0" name=""/>
        <dsp:cNvSpPr/>
      </dsp:nvSpPr>
      <dsp:spPr>
        <a:xfrm rot="5400000">
          <a:off x="1572977" y="875190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731331" y="946904"/>
        <a:ext cx="472795" cy="543442"/>
      </dsp:txXfrm>
    </dsp:sp>
    <dsp:sp modelId="{4150F9E0-B478-411A-A34C-F4EA174F6E45}">
      <dsp:nvSpPr>
        <dsp:cNvPr id="0" name=""/>
        <dsp:cNvSpPr/>
      </dsp:nvSpPr>
      <dsp:spPr>
        <a:xfrm rot="5400000">
          <a:off x="1203489" y="1545321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Location</a:t>
          </a:r>
          <a:endParaRPr lang="zh-CN" altLang="en-US" sz="800" kern="1200" dirty="0"/>
        </a:p>
      </dsp:txBody>
      <dsp:txXfrm rot="-5400000">
        <a:off x="1361843" y="1617035"/>
        <a:ext cx="472795" cy="543442"/>
      </dsp:txXfrm>
    </dsp:sp>
    <dsp:sp modelId="{631136B0-090D-4C12-BF0D-9A2230287A6E}">
      <dsp:nvSpPr>
        <dsp:cNvPr id="0" name=""/>
        <dsp:cNvSpPr/>
      </dsp:nvSpPr>
      <dsp:spPr>
        <a:xfrm>
          <a:off x="1962519" y="1651905"/>
          <a:ext cx="881087" cy="473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41DA121-1391-4A45-8795-7CA189434C9E}">
      <dsp:nvSpPr>
        <dsp:cNvPr id="0" name=""/>
        <dsp:cNvSpPr/>
      </dsp:nvSpPr>
      <dsp:spPr>
        <a:xfrm rot="5400000">
          <a:off x="461670" y="1545321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620024" y="1617035"/>
        <a:ext cx="472795" cy="543442"/>
      </dsp:txXfrm>
    </dsp:sp>
    <dsp:sp modelId="{8D95CEA6-F84F-40D5-BA8A-7B7A1A261952}">
      <dsp:nvSpPr>
        <dsp:cNvPr id="0" name=""/>
        <dsp:cNvSpPr/>
      </dsp:nvSpPr>
      <dsp:spPr>
        <a:xfrm rot="5400000">
          <a:off x="831158" y="2215453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800" kern="1200" dirty="0"/>
            <a:t>Using frequency</a:t>
          </a:r>
          <a:endParaRPr lang="zh-CN" altLang="en-US" sz="800" kern="1200" dirty="0"/>
        </a:p>
      </dsp:txBody>
      <dsp:txXfrm rot="-5400000">
        <a:off x="989512" y="2287167"/>
        <a:ext cx="472795" cy="543442"/>
      </dsp:txXfrm>
    </dsp:sp>
    <dsp:sp modelId="{0EF88B65-7F0D-4D08-8B25-56857B9F02F0}">
      <dsp:nvSpPr>
        <dsp:cNvPr id="0" name=""/>
        <dsp:cNvSpPr/>
      </dsp:nvSpPr>
      <dsp:spPr>
        <a:xfrm>
          <a:off x="1389" y="2322036"/>
          <a:ext cx="852665" cy="473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C4CFB8-D058-4C8D-9650-7593E6857219}">
      <dsp:nvSpPr>
        <dsp:cNvPr id="0" name=""/>
        <dsp:cNvSpPr/>
      </dsp:nvSpPr>
      <dsp:spPr>
        <a:xfrm rot="5400000">
          <a:off x="1572977" y="2215453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731331" y="2287167"/>
        <a:ext cx="472795" cy="543442"/>
      </dsp:txXfrm>
    </dsp:sp>
    <dsp:sp modelId="{6741D097-C055-4721-B16E-EF953319A14B}">
      <dsp:nvSpPr>
        <dsp:cNvPr id="0" name=""/>
        <dsp:cNvSpPr/>
      </dsp:nvSpPr>
      <dsp:spPr>
        <a:xfrm rot="5400000">
          <a:off x="1203489" y="2885585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300" kern="1200" dirty="0"/>
            <a:t>Using time</a:t>
          </a:r>
          <a:endParaRPr lang="zh-CN" altLang="en-US" sz="1300" kern="1200" dirty="0"/>
        </a:p>
      </dsp:txBody>
      <dsp:txXfrm rot="-5400000">
        <a:off x="1361843" y="2957299"/>
        <a:ext cx="472795" cy="543442"/>
      </dsp:txXfrm>
    </dsp:sp>
    <dsp:sp modelId="{4AC23388-875E-424D-B17F-C5D494EA8CD2}">
      <dsp:nvSpPr>
        <dsp:cNvPr id="0" name=""/>
        <dsp:cNvSpPr/>
      </dsp:nvSpPr>
      <dsp:spPr>
        <a:xfrm>
          <a:off x="1962519" y="2992168"/>
          <a:ext cx="881087" cy="473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DEDFFE-418A-4EE8-A73C-4A16781258EF}">
      <dsp:nvSpPr>
        <dsp:cNvPr id="0" name=""/>
        <dsp:cNvSpPr/>
      </dsp:nvSpPr>
      <dsp:spPr>
        <a:xfrm rot="5400000">
          <a:off x="461670" y="2885585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620024" y="2957299"/>
        <a:ext cx="472795" cy="543442"/>
      </dsp:txXfrm>
    </dsp:sp>
    <dsp:sp modelId="{D3147897-0C49-4350-AB1D-93A6EFCE8485}">
      <dsp:nvSpPr>
        <dsp:cNvPr id="0" name=""/>
        <dsp:cNvSpPr/>
      </dsp:nvSpPr>
      <dsp:spPr>
        <a:xfrm rot="5400000">
          <a:off x="831158" y="3555717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66725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050" kern="1200" dirty="0"/>
            <a:t>Hobby</a:t>
          </a:r>
          <a:endParaRPr lang="zh-CN" altLang="en-US" sz="1050" kern="1200" dirty="0"/>
        </a:p>
      </dsp:txBody>
      <dsp:txXfrm rot="-5400000">
        <a:off x="989512" y="3627431"/>
        <a:ext cx="472795" cy="543442"/>
      </dsp:txXfrm>
    </dsp:sp>
    <dsp:sp modelId="{B9B9D806-6AF2-4187-9B84-DADB42F83D4E}">
      <dsp:nvSpPr>
        <dsp:cNvPr id="0" name=""/>
        <dsp:cNvSpPr/>
      </dsp:nvSpPr>
      <dsp:spPr>
        <a:xfrm>
          <a:off x="1389" y="3662300"/>
          <a:ext cx="852665" cy="47370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FC0030E-77EF-4CFF-8A85-2FD013722D23}">
      <dsp:nvSpPr>
        <dsp:cNvPr id="0" name=""/>
        <dsp:cNvSpPr/>
      </dsp:nvSpPr>
      <dsp:spPr>
        <a:xfrm rot="5400000">
          <a:off x="1572977" y="3555717"/>
          <a:ext cx="789504" cy="686869"/>
        </a:xfrm>
        <a:prstGeom prst="hexagon">
          <a:avLst>
            <a:gd name="adj" fmla="val 25000"/>
            <a:gd name="vf" fmla="val 11547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600" kern="1200"/>
        </a:p>
      </dsp:txBody>
      <dsp:txXfrm rot="-5400000">
        <a:off x="1731331" y="3627431"/>
        <a:ext cx="472795" cy="5434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C14262-86BF-4637-9791-725F03B21098}">
      <dsp:nvSpPr>
        <dsp:cNvPr id="0" name=""/>
        <dsp:cNvSpPr/>
      </dsp:nvSpPr>
      <dsp:spPr>
        <a:xfrm rot="10800000">
          <a:off x="0" y="0"/>
          <a:ext cx="4333130" cy="557749"/>
        </a:xfrm>
        <a:prstGeom prst="trapezoid">
          <a:avLst>
            <a:gd name="adj" fmla="val 64741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solidFill>
                <a:schemeClr val="bg1"/>
              </a:solidFill>
            </a:rPr>
            <a:t>…………</a:t>
          </a:r>
          <a:endParaRPr lang="zh-CN" altLang="en-US" sz="2200" kern="1200" dirty="0">
            <a:solidFill>
              <a:schemeClr val="bg1"/>
            </a:solidFill>
          </a:endParaRPr>
        </a:p>
      </dsp:txBody>
      <dsp:txXfrm rot="-10800000">
        <a:off x="758297" y="0"/>
        <a:ext cx="2816534" cy="557749"/>
      </dsp:txXfrm>
    </dsp:sp>
    <dsp:sp modelId="{2B8762AA-0822-4E9F-B902-B0F7B96D8B10}">
      <dsp:nvSpPr>
        <dsp:cNvPr id="0" name=""/>
        <dsp:cNvSpPr/>
      </dsp:nvSpPr>
      <dsp:spPr>
        <a:xfrm rot="10800000">
          <a:off x="361094" y="557749"/>
          <a:ext cx="3610941" cy="557749"/>
        </a:xfrm>
        <a:prstGeom prst="trapezoid">
          <a:avLst>
            <a:gd name="adj" fmla="val 64741"/>
          </a:avLst>
        </a:prstGeom>
        <a:solidFill>
          <a:schemeClr val="accent2">
            <a:hueOff val="-291073"/>
            <a:satOff val="-16786"/>
            <a:lumOff val="17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solidFill>
                <a:schemeClr val="bg1"/>
              </a:solidFill>
            </a:rPr>
            <a:t>…………</a:t>
          </a:r>
          <a:endParaRPr lang="zh-CN" altLang="en-US" sz="2200" kern="1200" dirty="0">
            <a:solidFill>
              <a:schemeClr val="bg1"/>
            </a:solidFill>
          </a:endParaRPr>
        </a:p>
      </dsp:txBody>
      <dsp:txXfrm rot="-10800000">
        <a:off x="993008" y="557749"/>
        <a:ext cx="2347112" cy="557749"/>
      </dsp:txXfrm>
    </dsp:sp>
    <dsp:sp modelId="{3F2692B4-2DE6-4841-8D6E-8B1A88DE13B7}">
      <dsp:nvSpPr>
        <dsp:cNvPr id="0" name=""/>
        <dsp:cNvSpPr/>
      </dsp:nvSpPr>
      <dsp:spPr>
        <a:xfrm rot="10800000">
          <a:off x="722188" y="1115498"/>
          <a:ext cx="2888753" cy="557749"/>
        </a:xfrm>
        <a:prstGeom prst="trapezoid">
          <a:avLst>
            <a:gd name="adj" fmla="val 64741"/>
          </a:avLst>
        </a:prstGeom>
        <a:solidFill>
          <a:schemeClr val="accent2">
            <a:hueOff val="-582145"/>
            <a:satOff val="-33571"/>
            <a:lumOff val="3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solidFill>
                <a:schemeClr val="bg1"/>
              </a:solidFill>
            </a:rPr>
            <a:t>…………</a:t>
          </a:r>
          <a:endParaRPr lang="zh-CN" altLang="en-US" sz="2200" kern="1200" dirty="0">
            <a:solidFill>
              <a:schemeClr val="bg1"/>
            </a:solidFill>
          </a:endParaRPr>
        </a:p>
      </dsp:txBody>
      <dsp:txXfrm rot="-10800000">
        <a:off x="1227720" y="1115498"/>
        <a:ext cx="1877689" cy="557749"/>
      </dsp:txXfrm>
    </dsp:sp>
    <dsp:sp modelId="{308B235E-F5B1-471A-9A45-B8AC4CF0C52B}">
      <dsp:nvSpPr>
        <dsp:cNvPr id="0" name=""/>
        <dsp:cNvSpPr/>
      </dsp:nvSpPr>
      <dsp:spPr>
        <a:xfrm rot="10800000">
          <a:off x="1083282" y="1673248"/>
          <a:ext cx="2166565" cy="557749"/>
        </a:xfrm>
        <a:prstGeom prst="trapezoid">
          <a:avLst>
            <a:gd name="adj" fmla="val 64741"/>
          </a:avLst>
        </a:prstGeom>
        <a:solidFill>
          <a:schemeClr val="accent2">
            <a:hueOff val="-873218"/>
            <a:satOff val="-50357"/>
            <a:lumOff val="5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solidFill>
                <a:schemeClr val="bg1"/>
              </a:solidFill>
            </a:rPr>
            <a:t>100,000</a:t>
          </a:r>
          <a:endParaRPr lang="zh-CN" altLang="en-US" sz="2200" kern="1200" dirty="0">
            <a:solidFill>
              <a:schemeClr val="bg1"/>
            </a:solidFill>
          </a:endParaRPr>
        </a:p>
      </dsp:txBody>
      <dsp:txXfrm rot="-10800000">
        <a:off x="1462431" y="1673248"/>
        <a:ext cx="1408267" cy="557749"/>
      </dsp:txXfrm>
    </dsp:sp>
    <dsp:sp modelId="{8BFF9F47-812A-4E3F-BE73-90204EA142AC}">
      <dsp:nvSpPr>
        <dsp:cNvPr id="0" name=""/>
        <dsp:cNvSpPr/>
      </dsp:nvSpPr>
      <dsp:spPr>
        <a:xfrm rot="10800000">
          <a:off x="1444376" y="2230997"/>
          <a:ext cx="1444376" cy="557749"/>
        </a:xfrm>
        <a:prstGeom prst="trapezoid">
          <a:avLst>
            <a:gd name="adj" fmla="val 64741"/>
          </a:avLst>
        </a:prstGeom>
        <a:solidFill>
          <a:schemeClr val="accent2">
            <a:hueOff val="-1164290"/>
            <a:satOff val="-67142"/>
            <a:lumOff val="6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solidFill>
                <a:schemeClr val="bg1"/>
              </a:solidFill>
            </a:rPr>
            <a:t>10,000</a:t>
          </a:r>
          <a:endParaRPr lang="zh-CN" altLang="en-US" sz="2200" kern="1200" dirty="0">
            <a:solidFill>
              <a:schemeClr val="bg1"/>
            </a:solidFill>
          </a:endParaRPr>
        </a:p>
      </dsp:txBody>
      <dsp:txXfrm rot="-10800000">
        <a:off x="1697142" y="2230997"/>
        <a:ext cx="938844" cy="557749"/>
      </dsp:txXfrm>
    </dsp:sp>
    <dsp:sp modelId="{774822AC-B684-4643-A989-9C2D53BAC228}">
      <dsp:nvSpPr>
        <dsp:cNvPr id="0" name=""/>
        <dsp:cNvSpPr/>
      </dsp:nvSpPr>
      <dsp:spPr>
        <a:xfrm rot="10800000">
          <a:off x="1805470" y="2788746"/>
          <a:ext cx="722188" cy="557749"/>
        </a:xfrm>
        <a:prstGeom prst="trapezoid">
          <a:avLst>
            <a:gd name="adj" fmla="val 64741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200" kern="1200" dirty="0">
              <a:solidFill>
                <a:schemeClr val="bg1"/>
              </a:solidFill>
            </a:rPr>
            <a:t>1,000</a:t>
          </a:r>
          <a:endParaRPr lang="zh-CN" altLang="en-US" sz="2200" kern="1200" dirty="0">
            <a:solidFill>
              <a:schemeClr val="bg1"/>
            </a:solidFill>
          </a:endParaRPr>
        </a:p>
      </dsp:txBody>
      <dsp:txXfrm rot="-10800000">
        <a:off x="1805470" y="2788746"/>
        <a:ext cx="722188" cy="5577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D6D9A9-F6C2-4984-AF50-927CF6AAE17E}">
      <dsp:nvSpPr>
        <dsp:cNvPr id="0" name=""/>
        <dsp:cNvSpPr/>
      </dsp:nvSpPr>
      <dsp:spPr>
        <a:xfrm>
          <a:off x="2008" y="451676"/>
          <a:ext cx="1434370" cy="910825"/>
        </a:xfrm>
        <a:prstGeom prst="roundRect">
          <a:avLst>
            <a:gd name="adj" fmla="val 10000"/>
          </a:avLst>
        </a:prstGeom>
        <a:solidFill>
          <a:srgbClr val="FFFF00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D1C23F-7E20-4AE6-BFED-B1211D618B3E}">
      <dsp:nvSpPr>
        <dsp:cNvPr id="0" name=""/>
        <dsp:cNvSpPr/>
      </dsp:nvSpPr>
      <dsp:spPr>
        <a:xfrm>
          <a:off x="161383" y="603081"/>
          <a:ext cx="1434370" cy="910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Amount of forwarding</a:t>
          </a:r>
          <a:endParaRPr lang="zh-CN" altLang="en-US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88060" y="629758"/>
        <a:ext cx="1381016" cy="857471"/>
      </dsp:txXfrm>
    </dsp:sp>
    <dsp:sp modelId="{D8B5C41A-DB27-4A5B-BF22-4F5555D485E2}">
      <dsp:nvSpPr>
        <dsp:cNvPr id="0" name=""/>
        <dsp:cNvSpPr/>
      </dsp:nvSpPr>
      <dsp:spPr>
        <a:xfrm>
          <a:off x="1755128" y="451676"/>
          <a:ext cx="1434370" cy="9108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1CD85B-1BB6-42A5-9E2D-33FE2DCB9571}">
      <dsp:nvSpPr>
        <dsp:cNvPr id="0" name=""/>
        <dsp:cNvSpPr/>
      </dsp:nvSpPr>
      <dsp:spPr>
        <a:xfrm>
          <a:off x="1914502" y="603081"/>
          <a:ext cx="1434370" cy="910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Amount of comment</a:t>
          </a:r>
          <a:endParaRPr lang="zh-CN" altLang="en-US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1941179" y="629758"/>
        <a:ext cx="1381016" cy="857471"/>
      </dsp:txXfrm>
    </dsp:sp>
    <dsp:sp modelId="{868C01A4-5C9E-477D-8FF5-A1787C17AA72}">
      <dsp:nvSpPr>
        <dsp:cNvPr id="0" name=""/>
        <dsp:cNvSpPr/>
      </dsp:nvSpPr>
      <dsp:spPr>
        <a:xfrm>
          <a:off x="3508247" y="451676"/>
          <a:ext cx="1434370" cy="910825"/>
        </a:xfrm>
        <a:prstGeom prst="roundRect">
          <a:avLst>
            <a:gd name="adj" fmla="val 10000"/>
          </a:avLst>
        </a:prstGeom>
        <a:solidFill>
          <a:srgbClr val="5B9BD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F992610-EFB2-4765-8E19-EF56259F5F5B}">
      <dsp:nvSpPr>
        <dsp:cNvPr id="0" name=""/>
        <dsp:cNvSpPr/>
      </dsp:nvSpPr>
      <dsp:spPr>
        <a:xfrm>
          <a:off x="3667622" y="603081"/>
          <a:ext cx="1434370" cy="910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Rate of completion</a:t>
          </a:r>
          <a:endParaRPr lang="zh-CN" altLang="en-US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3694299" y="629758"/>
        <a:ext cx="1381016" cy="857471"/>
      </dsp:txXfrm>
    </dsp:sp>
    <dsp:sp modelId="{B1112EEB-28CC-417E-BA11-736CAD3F8C5E}">
      <dsp:nvSpPr>
        <dsp:cNvPr id="0" name=""/>
        <dsp:cNvSpPr/>
      </dsp:nvSpPr>
      <dsp:spPr>
        <a:xfrm>
          <a:off x="5261367" y="451676"/>
          <a:ext cx="1434370" cy="910825"/>
        </a:xfrm>
        <a:prstGeom prst="roundRect">
          <a:avLst>
            <a:gd name="adj" fmla="val 10000"/>
          </a:avLst>
        </a:prstGeom>
        <a:solidFill>
          <a:srgbClr val="E9040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5B0E20-AC79-4C91-8F86-82D372DE4C3E}">
      <dsp:nvSpPr>
        <dsp:cNvPr id="0" name=""/>
        <dsp:cNvSpPr/>
      </dsp:nvSpPr>
      <dsp:spPr>
        <a:xfrm>
          <a:off x="5420741" y="603081"/>
          <a:ext cx="1434370" cy="91082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000" kern="1200" dirty="0">
              <a:solidFill>
                <a:schemeClr val="tx1">
                  <a:lumMod val="75000"/>
                  <a:lumOff val="25000"/>
                </a:schemeClr>
              </a:solidFill>
            </a:rPr>
            <a:t>Amount of Quantity</a:t>
          </a:r>
          <a:endParaRPr lang="zh-CN" altLang="en-US" sz="2000" kern="1200" dirty="0">
            <a:solidFill>
              <a:schemeClr val="tx1">
                <a:lumMod val="75000"/>
                <a:lumOff val="25000"/>
              </a:schemeClr>
            </a:solidFill>
          </a:endParaRPr>
        </a:p>
      </dsp:txBody>
      <dsp:txXfrm>
        <a:off x="5447418" y="629758"/>
        <a:ext cx="1381016" cy="8574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6#1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dstNode" val="node"/>
                    <dgm:param type="begSty" val="noArr"/>
                    <dgm:param type="endSty" val="noArr"/>
                    <dgm:param type="connRout" val="curve"/>
                    <dgm:param type="begPts" val="ctr"/>
                    <dgm:param type="endPts" val="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srcNode" val="dummyConnPt"/>
                    <dgm:param type="dstNode" val="dummyConnPt"/>
                    <dgm:param type="begSty" val="noArr"/>
                    <dgm:param type="endSty" val="noArr"/>
                    <dgm:param type="connRout" val="longCurve"/>
                    <dgm:param type="begPts" val="bCtr"/>
                    <dgm:param type="endPts" val="tCtr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yramid3#1">
  <dgm:title val=""/>
  <dgm:desc val=""/>
  <dgm:catLst>
    <dgm:cat type="pyramid" pri="2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pyraLvlNode" val="level"/>
          <dgm:param type="pyraAcctTxNode" val="acctTx"/>
          <dgm:param type="pyraAcctBkgdNode" val="acctBkgd"/>
          <dgm:param type="linDir" val="fromT"/>
          <dgm:param type="txDir" val="fromT"/>
          <dgm:param type="pyraAcctPos" val="aft"/>
          <dgm:param type="pyraAcctTxMar" val="step"/>
        </dgm:alg>
      </dgm:if>
      <dgm:else name="Name3">
        <dgm:alg type="pyra">
          <dgm:param type="pyraLvlNode" val="level"/>
          <dgm:param type="pyraAcctTxNode" val="acctTx"/>
          <dgm:param type="pyraAcctBkgdNode" val="acctBkgd"/>
          <dgm:param type="linDir" val="fromT"/>
          <dgm:param type="txDir" val="fromT"/>
          <dgm:param type="pyraAcctPos" val="bef"/>
          <dgm:param type="pyraAcctTxMar" val="step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rev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t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#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CC884B-C1A4-4122-90CD-6AADD2630DCE}" type="datetimeFigureOut">
              <a:rPr lang="zh-CN" altLang="en-US" smtClean="0"/>
              <a:t>2019/12/20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FF1A0E-80A8-4526-BAD3-6986B4164F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036B7-E2A8-4119-941C-AEBB362F29C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175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B4843A9-CB8C-4BF5-9865-A3EE670BD531}" type="slidenum">
              <a:rPr lang="id-ID" altLang="zh-CN" smtClean="0"/>
              <a:t>10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11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12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13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14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17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17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391BBF30-248D-41F9-85F5-0B98128B418F}" type="slidenum">
              <a:rPr kumimoji="0" lang="id-ID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15</a:t>
            </a:fld>
            <a:endParaRPr kumimoji="0" lang="id-ID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B4843A9-CB8C-4BF5-9865-A3EE670BD531}" type="slidenum">
              <a:rPr lang="id-ID" altLang="zh-CN" smtClean="0"/>
              <a:t>16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B4843A9-CB8C-4BF5-9865-A3EE670BD531}" type="slidenum">
              <a:rPr lang="id-ID" altLang="zh-CN" smtClean="0"/>
              <a:t>17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698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29AF6F29-9AAC-42BB-BFF2-B30F89171938}" type="slidenum">
              <a:rPr lang="id-ID" altLang="zh-CN" smtClean="0"/>
              <a:t>18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19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41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41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EA65433-C328-4BEF-9FBA-27FAECB94D04}" type="slidenum">
              <a:rPr lang="id-ID" altLang="zh-CN" smtClean="0"/>
              <a:pPr/>
              <a:t>2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20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21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493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6F8DC2A1-AA8A-41BA-83B9-860B7EEA74E5}" type="slidenum">
              <a:rPr lang="id-ID" altLang="zh-CN" smtClean="0"/>
              <a:t>22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20070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FB2C2CF-FD0C-41BB-8FA4-B83FBE5FEFF0}" type="slidenum">
              <a:rPr lang="id-ID" altLang="zh-CN" smtClean="0"/>
              <a:t>23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24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A534E3A-414B-4882-A02F-36FA2C2BB80C}" type="slidenum">
              <a:rPr lang="id-ID" altLang="zh-CN" smtClean="0"/>
              <a:t>25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51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351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B4843A9-CB8C-4BF5-9865-A3EE670BD531}" type="slidenum">
              <a:rPr lang="id-ID" altLang="zh-CN" smtClean="0"/>
              <a:t>26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DC8ACB4-9D1D-44A2-81FC-72427AA6405C}" type="slidenum">
              <a:rPr lang="id-ID" altLang="zh-CN" smtClean="0"/>
              <a:t>27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DC8ACB4-9D1D-44A2-81FC-72427AA6405C}" type="slidenum">
              <a:rPr lang="id-ID" altLang="zh-CN" smtClean="0"/>
              <a:t>28</a:t>
            </a:fld>
            <a:endParaRPr lang="id-ID" altLang="zh-CN"/>
          </a:p>
        </p:txBody>
      </p:sp>
    </p:spTree>
    <p:extLst>
      <p:ext uri="{BB962C8B-B14F-4D97-AF65-F5344CB8AC3E}">
        <p14:creationId xmlns:p14="http://schemas.microsoft.com/office/powerpoint/2010/main" val="31121985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595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595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AA534E3A-414B-4882-A02F-36FA2C2BB80C}" type="slidenum">
              <a:rPr lang="id-ID" altLang="zh-CN" smtClean="0"/>
              <a:t>29</a:t>
            </a:fld>
            <a:endParaRPr lang="id-ID" altLang="zh-CN"/>
          </a:p>
        </p:txBody>
      </p:sp>
    </p:spTree>
    <p:extLst>
      <p:ext uri="{BB962C8B-B14F-4D97-AF65-F5344CB8AC3E}">
        <p14:creationId xmlns:p14="http://schemas.microsoft.com/office/powerpoint/2010/main" val="32370250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65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1DC8ACB4-9D1D-44A2-81FC-72427AA6405C}" type="slidenum">
              <a:rPr lang="id-ID" altLang="zh-CN" smtClean="0"/>
              <a:t>3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0036B7-E2A8-4119-941C-AEBB362F29C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04175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752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752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DC6278B8-5B4C-4808-AA45-87F802B5289E}" type="slidenum">
              <a:rPr lang="id-ID" altLang="zh-CN" smtClean="0"/>
              <a:t>4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854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FC4F9B0A-BF7E-4648-8202-1D253BDC8798}" type="slidenum">
              <a:rPr lang="id-ID" altLang="zh-CN" smtClean="0"/>
              <a:t>5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957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0957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7D3D5CCC-A396-4376-9BA9-385B5A93A73A}" type="slidenum">
              <a:rPr lang="id-ID" altLang="zh-CN" smtClean="0"/>
              <a:t>6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1059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5E59B25A-72A4-4B47-9AFE-03089535641E}" type="slidenum">
              <a:rPr lang="id-ID" altLang="zh-CN" smtClean="0"/>
              <a:t>7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8</a:t>
            </a:fld>
            <a:endParaRPr lang="id-ID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8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/>
          </a:p>
        </p:txBody>
      </p:sp>
      <p:sp>
        <p:nvSpPr>
          <p:cNvPr id="1228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fld id="{3363FEE2-DB2B-4198-BBC7-B5EFA0A8578F}" type="slidenum">
              <a:rPr lang="id-ID" altLang="zh-CN" smtClean="0"/>
              <a:t>9</a:t>
            </a:fld>
            <a:endParaRPr lang="id-ID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42B2BA-7744-4E1B-A746-B3DFC1D9C976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8446A9-CB1A-45B2-8CBC-B9270C677956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4475AD-760F-4286-A4D4-E0434701C8C2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5B6587-6224-4048-A9F7-6060807ED04C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CB8BB6-1BEC-4317-97DA-1FBB8C24D86B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2D1A97-867D-4D0E-A98E-6D32551DBE23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576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D668592-2481-45CC-9AEE-363BE5B2F48E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51AC1A-1149-4E0F-810C-D3CAD39B8BE6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0A09EA-DF6C-440A-8AFD-171C948B25AA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0D293-8F7A-42A2-9ADD-82D95923E03C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5E40C8-531E-4A42-BDE5-23F3A8ACFD01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05CB72-3A33-461E-9EDF-81D382D7F170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D6B3B-8ADF-42A8-BDF8-2045E2D37C8C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BD8B59-3EE1-4E3D-9941-FF239ABFD44B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2513EF-CC05-49C3-950A-172B526698B7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12E369B-CD3D-406E-8E2C-DE5E1AFB1B53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A470D5-04BC-4AE4-9997-E6ED80BB0BD9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D22910-B955-444D-BD3F-1D4FBB463412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506327C-4B7B-48EC-8D3C-5FA2C1C34016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2E2542-4193-45B8-801E-010B299D7483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DAC1C90-D835-4EA2-9603-7942F872C211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8D7AA-074F-4EAE-A3B4-49BE7DB7078A}" type="slidenum">
              <a:rPr lang="id-ID" altLang="zh-CN"/>
              <a:t>‹#›</a:t>
            </a:fld>
            <a:endParaRPr lang="id-ID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 altLang="zh-CN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26BC392-E112-42AA-B860-97825DEF817F}" type="datetimeFigureOut">
              <a:rPr lang="id-ID" altLang="zh-CN"/>
              <a:t>20/12/2019</a:t>
            </a:fld>
            <a:endParaRPr lang="id-ID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B4F89BA-ABCE-4A9F-A840-9E38913A2E5A}" type="slidenum">
              <a:rPr lang="id-ID" altLang="zh-CN"/>
              <a:t>‹#›</a:t>
            </a:fld>
            <a:endParaRPr lang="id-ID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14.jpe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6.png"/><Relationship Id="rId5" Type="http://schemas.openxmlformats.org/officeDocument/2006/relationships/image" Target="../media/image3.png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B662FDAE-231B-48ED-BB5D-5CB07F3F00E4}"/>
              </a:ext>
            </a:extLst>
          </p:cNvPr>
          <p:cNvGrpSpPr/>
          <p:nvPr/>
        </p:nvGrpSpPr>
        <p:grpSpPr>
          <a:xfrm>
            <a:off x="639" y="50781"/>
            <a:ext cx="12191999" cy="6858000"/>
            <a:chOff x="0" y="175723"/>
            <a:chExt cx="12191999" cy="6858000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80144AC5-E27B-42D0-ADB6-D06A8E098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75723"/>
              <a:ext cx="12191999" cy="6858000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ECC624B-53FB-43EF-9F42-C4081B0FD4E1}"/>
                </a:ext>
              </a:extLst>
            </p:cNvPr>
            <p:cNvSpPr/>
            <p:nvPr/>
          </p:nvSpPr>
          <p:spPr>
            <a:xfrm>
              <a:off x="0" y="175723"/>
              <a:ext cx="12191999" cy="6858000"/>
            </a:xfrm>
            <a:prstGeom prst="rect">
              <a:avLst/>
            </a:prstGeom>
            <a:gradFill flip="none" rotWithShape="1">
              <a:gsLst>
                <a:gs pos="30000">
                  <a:schemeClr val="tx1">
                    <a:alpha val="70000"/>
                  </a:schemeClr>
                </a:gs>
                <a:gs pos="94000">
                  <a:schemeClr val="tx1"/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34D9DA-5216-47CD-8F7B-34B16B2891E5}"/>
              </a:ext>
            </a:extLst>
          </p:cNvPr>
          <p:cNvGrpSpPr/>
          <p:nvPr/>
        </p:nvGrpSpPr>
        <p:grpSpPr>
          <a:xfrm rot="20695245">
            <a:off x="2320058" y="2423471"/>
            <a:ext cx="7993112" cy="2126259"/>
            <a:chOff x="2473874" y="3231750"/>
            <a:chExt cx="7993112" cy="2126259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481797C-6578-4F6B-B5BF-9C0B3722150C}"/>
                </a:ext>
              </a:extLst>
            </p:cNvPr>
            <p:cNvSpPr txBox="1"/>
            <p:nvPr/>
          </p:nvSpPr>
          <p:spPr>
            <a:xfrm>
              <a:off x="2565274" y="3234351"/>
              <a:ext cx="7552837" cy="212365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i="1" dirty="0">
                  <a:solidFill>
                    <a:srgbClr val="FF004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Research on TIKTOK</a:t>
              </a:r>
            </a:p>
            <a:p>
              <a:endParaRPr lang="zh-CN" altLang="en-US" sz="7200" i="1" dirty="0">
                <a:solidFill>
                  <a:srgbClr val="FF004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749A50C-625F-4A8E-96D0-613778FB52BF}"/>
                </a:ext>
              </a:extLst>
            </p:cNvPr>
            <p:cNvSpPr txBox="1"/>
            <p:nvPr/>
          </p:nvSpPr>
          <p:spPr>
            <a:xfrm>
              <a:off x="2516647" y="3231750"/>
              <a:ext cx="795033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000" i="1" dirty="0">
                  <a:solidFill>
                    <a:srgbClr val="00FFFE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Research on TIKTOK</a:t>
              </a:r>
            </a:p>
            <a:p>
              <a:endParaRPr lang="zh-CN" altLang="en-US" sz="7200" i="1" dirty="0">
                <a:solidFill>
                  <a:srgbClr val="00FFFE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37D85A3-0656-4205-8126-830FBD1F6B2F}"/>
                </a:ext>
              </a:extLst>
            </p:cNvPr>
            <p:cNvSpPr txBox="1"/>
            <p:nvPr/>
          </p:nvSpPr>
          <p:spPr>
            <a:xfrm>
              <a:off x="2473874" y="3277714"/>
              <a:ext cx="7552837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i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Research</a:t>
              </a:r>
              <a:r>
                <a:rPr lang="zh-CN" altLang="en-US" sz="6000" i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6000" i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on</a:t>
              </a:r>
              <a:r>
                <a:rPr lang="zh-CN" altLang="en-US" sz="6000" i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6000" i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TIKTOK</a:t>
              </a:r>
              <a:endParaRPr lang="zh-CN" altLang="en-US" sz="60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E062C2A8-BFFE-441F-8F5B-DB445AAA4921}"/>
              </a:ext>
            </a:extLst>
          </p:cNvPr>
          <p:cNvSpPr txBox="1"/>
          <p:nvPr/>
        </p:nvSpPr>
        <p:spPr>
          <a:xfrm rot="20695245">
            <a:off x="3406036" y="3327981"/>
            <a:ext cx="566185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i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Recommended algorithm and profit strategy of TIKTOK</a:t>
            </a:r>
            <a:endParaRPr lang="zh-CN" altLang="en-US" sz="2800" i="1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97DDF04C-B1F2-4E78-84E9-0EB55088668C}"/>
              </a:ext>
            </a:extLst>
          </p:cNvPr>
          <p:cNvSpPr/>
          <p:nvPr/>
        </p:nvSpPr>
        <p:spPr>
          <a:xfrm rot="17750632">
            <a:off x="7519022" y="1633917"/>
            <a:ext cx="232299" cy="232299"/>
          </a:xfrm>
          <a:prstGeom prst="ellipse">
            <a:avLst/>
          </a:prstGeom>
          <a:gradFill flip="none" rotWithShape="1">
            <a:gsLst>
              <a:gs pos="0">
                <a:srgbClr val="00FFFE">
                  <a:alpha val="80000"/>
                </a:srgbClr>
              </a:gs>
              <a:gs pos="100000">
                <a:srgbClr val="FF0053">
                  <a:alpha val="80000"/>
                </a:srgb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40CA13F-DDBC-4057-8E85-DD6C04600FB1}"/>
              </a:ext>
            </a:extLst>
          </p:cNvPr>
          <p:cNvSpPr/>
          <p:nvPr/>
        </p:nvSpPr>
        <p:spPr>
          <a:xfrm rot="17750632">
            <a:off x="9069039" y="3705075"/>
            <a:ext cx="232299" cy="232299"/>
          </a:xfrm>
          <a:prstGeom prst="ellipse">
            <a:avLst/>
          </a:prstGeom>
          <a:gradFill flip="none" rotWithShape="1">
            <a:gsLst>
              <a:gs pos="0">
                <a:srgbClr val="00FFFE">
                  <a:alpha val="80000"/>
                </a:srgbClr>
              </a:gs>
              <a:gs pos="100000">
                <a:srgbClr val="FF0053">
                  <a:alpha val="80000"/>
                </a:srgb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4CFEB4-513F-456C-B529-579149EE435A}"/>
              </a:ext>
            </a:extLst>
          </p:cNvPr>
          <p:cNvGrpSpPr/>
          <p:nvPr/>
        </p:nvGrpSpPr>
        <p:grpSpPr>
          <a:xfrm rot="20726808">
            <a:off x="1013187" y="3300627"/>
            <a:ext cx="2772609" cy="1923456"/>
            <a:chOff x="1029332" y="2239452"/>
            <a:chExt cx="2772609" cy="192345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459F3A8-2183-4806-AB4B-51374A85E11A}"/>
                </a:ext>
              </a:extLst>
            </p:cNvPr>
            <p:cNvSpPr/>
            <p:nvPr/>
          </p:nvSpPr>
          <p:spPr>
            <a:xfrm>
              <a:off x="1955263" y="3636865"/>
              <a:ext cx="901503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FF0053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BCB7747-D073-4C5A-9CB9-9685E1640F2F}"/>
                </a:ext>
              </a:extLst>
            </p:cNvPr>
            <p:cNvSpPr/>
            <p:nvPr/>
          </p:nvSpPr>
          <p:spPr>
            <a:xfrm>
              <a:off x="2513085" y="4113250"/>
              <a:ext cx="1288856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00FFFE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5F7BDB1-34CA-4104-948F-3F4122F943EF}"/>
                </a:ext>
              </a:extLst>
            </p:cNvPr>
            <p:cNvSpPr/>
            <p:nvPr/>
          </p:nvSpPr>
          <p:spPr>
            <a:xfrm>
              <a:off x="1029332" y="3060173"/>
              <a:ext cx="1184062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bg1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7466EE0-EFC5-451C-8094-21C8FC5F1C4E}"/>
                </a:ext>
              </a:extLst>
            </p:cNvPr>
            <p:cNvSpPr/>
            <p:nvPr/>
          </p:nvSpPr>
          <p:spPr>
            <a:xfrm rot="21574202">
              <a:off x="3031140" y="2239452"/>
              <a:ext cx="422208" cy="91437"/>
            </a:xfrm>
            <a:prstGeom prst="rect">
              <a:avLst/>
            </a:prstGeom>
            <a:gradFill>
              <a:gsLst>
                <a:gs pos="0">
                  <a:srgbClr val="00FFFE">
                    <a:alpha val="80000"/>
                  </a:srgbClr>
                </a:gs>
                <a:gs pos="100000">
                  <a:srgbClr val="00FFFE">
                    <a:alpha val="0"/>
                  </a:srgb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/>
            </a:p>
          </p:txBody>
        </p:sp>
      </p:grpSp>
      <p:sp>
        <p:nvSpPr>
          <p:cNvPr id="45" name="文本框 44">
            <a:extLst>
              <a:ext uri="{FF2B5EF4-FFF2-40B4-BE49-F238E27FC236}">
                <a16:creationId xmlns:a16="http://schemas.microsoft.com/office/drawing/2014/main" id="{66C0D657-66AE-4F12-8486-CC6CAE722279}"/>
              </a:ext>
            </a:extLst>
          </p:cNvPr>
          <p:cNvSpPr txBox="1"/>
          <p:nvPr/>
        </p:nvSpPr>
        <p:spPr>
          <a:xfrm rot="20417590">
            <a:off x="3670720" y="2317211"/>
            <a:ext cx="9720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i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抖音</a:t>
            </a:r>
          </a:p>
        </p:txBody>
      </p:sp>
      <p:sp>
        <p:nvSpPr>
          <p:cNvPr id="49" name="平行四边形 48">
            <a:extLst>
              <a:ext uri="{FF2B5EF4-FFF2-40B4-BE49-F238E27FC236}">
                <a16:creationId xmlns:a16="http://schemas.microsoft.com/office/drawing/2014/main" id="{7760DA51-B519-4B35-8D1D-6316F243367A}"/>
              </a:ext>
            </a:extLst>
          </p:cNvPr>
          <p:cNvSpPr/>
          <p:nvPr/>
        </p:nvSpPr>
        <p:spPr>
          <a:xfrm rot="20760000">
            <a:off x="3199446" y="4052348"/>
            <a:ext cx="2095081" cy="411427"/>
          </a:xfrm>
          <a:prstGeom prst="parallelogram">
            <a:avLst>
              <a:gd name="adj" fmla="val 26797"/>
            </a:avLst>
          </a:prstGeom>
          <a:solidFill>
            <a:srgbClr val="00FF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F39A3CC-753B-4B38-B6AA-858F1A810499}"/>
              </a:ext>
            </a:extLst>
          </p:cNvPr>
          <p:cNvGrpSpPr/>
          <p:nvPr/>
        </p:nvGrpSpPr>
        <p:grpSpPr>
          <a:xfrm rot="20696319">
            <a:off x="7523368" y="2137844"/>
            <a:ext cx="3655446" cy="918817"/>
            <a:chOff x="7141344" y="2586383"/>
            <a:chExt cx="3655446" cy="91881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5BED6F0-E45D-429F-BDC5-A60B51196A45}"/>
                </a:ext>
              </a:extLst>
            </p:cNvPr>
            <p:cNvSpPr/>
            <p:nvPr/>
          </p:nvSpPr>
          <p:spPr>
            <a:xfrm rot="10800000">
              <a:off x="9519165" y="2586383"/>
              <a:ext cx="901503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FF0053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61FF530-F8B7-4FF7-A360-0A3A7FD69C1F}"/>
                </a:ext>
              </a:extLst>
            </p:cNvPr>
            <p:cNvSpPr/>
            <p:nvPr/>
          </p:nvSpPr>
          <p:spPr>
            <a:xfrm rot="10800000">
              <a:off x="9507934" y="3455542"/>
              <a:ext cx="1288856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00FFFE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6A0A55F-62BF-43F6-BA60-50D604604754}"/>
                </a:ext>
              </a:extLst>
            </p:cNvPr>
            <p:cNvSpPr/>
            <p:nvPr/>
          </p:nvSpPr>
          <p:spPr>
            <a:xfrm rot="10800000">
              <a:off x="8679744" y="2907773"/>
              <a:ext cx="1184062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bg1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E6679D12-5468-48BA-89A7-7E3A335F6CDA}"/>
                </a:ext>
              </a:extLst>
            </p:cNvPr>
            <p:cNvSpPr/>
            <p:nvPr/>
          </p:nvSpPr>
          <p:spPr>
            <a:xfrm rot="10800000">
              <a:off x="7141344" y="2750552"/>
              <a:ext cx="422208" cy="91437"/>
            </a:xfrm>
            <a:prstGeom prst="rect">
              <a:avLst/>
            </a:prstGeom>
            <a:gradFill>
              <a:gsLst>
                <a:gs pos="0">
                  <a:srgbClr val="00FFFE">
                    <a:alpha val="80000"/>
                  </a:srgbClr>
                </a:gs>
                <a:gs pos="100000">
                  <a:srgbClr val="00FFFE">
                    <a:alpha val="0"/>
                  </a:srgb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/>
            </a:p>
          </p:txBody>
        </p:sp>
      </p:grpSp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1F3B67D7-4F76-4983-88A3-75ED2D4E389F}"/>
              </a:ext>
            </a:extLst>
          </p:cNvPr>
          <p:cNvSpPr/>
          <p:nvPr/>
        </p:nvSpPr>
        <p:spPr>
          <a:xfrm rot="20760000">
            <a:off x="7381744" y="3258814"/>
            <a:ext cx="1760587" cy="301872"/>
          </a:xfrm>
          <a:prstGeom prst="parallelogram">
            <a:avLst>
              <a:gd name="adj" fmla="val 26797"/>
            </a:avLst>
          </a:prstGeom>
          <a:solidFill>
            <a:srgbClr val="00FF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C7A1875-3BCD-455B-BCCF-9D5C59D17AA0}"/>
              </a:ext>
            </a:extLst>
          </p:cNvPr>
          <p:cNvSpPr/>
          <p:nvPr/>
        </p:nvSpPr>
        <p:spPr>
          <a:xfrm rot="20119818">
            <a:off x="3814864" y="3718590"/>
            <a:ext cx="224658" cy="45719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平行四边形 89">
            <a:extLst>
              <a:ext uri="{FF2B5EF4-FFF2-40B4-BE49-F238E27FC236}">
                <a16:creationId xmlns:a16="http://schemas.microsoft.com/office/drawing/2014/main" id="{1D22B96C-DF89-4B5F-8E8D-95AF2BF2595C}"/>
              </a:ext>
            </a:extLst>
          </p:cNvPr>
          <p:cNvSpPr/>
          <p:nvPr/>
        </p:nvSpPr>
        <p:spPr>
          <a:xfrm rot="20119818">
            <a:off x="4889753" y="3456923"/>
            <a:ext cx="99620" cy="45719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1032F324-C8D5-4789-93F3-F0D11FC83270}"/>
              </a:ext>
            </a:extLst>
          </p:cNvPr>
          <p:cNvSpPr/>
          <p:nvPr/>
        </p:nvSpPr>
        <p:spPr>
          <a:xfrm rot="20119818">
            <a:off x="5803749" y="2678879"/>
            <a:ext cx="99620" cy="45719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平行四边形 91">
            <a:extLst>
              <a:ext uri="{FF2B5EF4-FFF2-40B4-BE49-F238E27FC236}">
                <a16:creationId xmlns:a16="http://schemas.microsoft.com/office/drawing/2014/main" id="{F535C794-61C1-44AD-A9C8-4A8EFAF673C2}"/>
              </a:ext>
            </a:extLst>
          </p:cNvPr>
          <p:cNvSpPr/>
          <p:nvPr/>
        </p:nvSpPr>
        <p:spPr>
          <a:xfrm rot="20119818">
            <a:off x="8370735" y="2158674"/>
            <a:ext cx="99620" cy="45719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平行四边形 92">
            <a:extLst>
              <a:ext uri="{FF2B5EF4-FFF2-40B4-BE49-F238E27FC236}">
                <a16:creationId xmlns:a16="http://schemas.microsoft.com/office/drawing/2014/main" id="{1EDADD28-97B8-4829-AA30-CDE01FFCA19B}"/>
              </a:ext>
            </a:extLst>
          </p:cNvPr>
          <p:cNvSpPr/>
          <p:nvPr/>
        </p:nvSpPr>
        <p:spPr>
          <a:xfrm rot="20490339">
            <a:off x="7632206" y="2581901"/>
            <a:ext cx="163915" cy="68757"/>
          </a:xfrm>
          <a:prstGeom prst="parallelogram">
            <a:avLst>
              <a:gd name="adj" fmla="val 3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平行四边形 93">
            <a:extLst>
              <a:ext uri="{FF2B5EF4-FFF2-40B4-BE49-F238E27FC236}">
                <a16:creationId xmlns:a16="http://schemas.microsoft.com/office/drawing/2014/main" id="{53E1CD2D-A896-4B14-B5C0-98B57EB37AAD}"/>
              </a:ext>
            </a:extLst>
          </p:cNvPr>
          <p:cNvSpPr/>
          <p:nvPr/>
        </p:nvSpPr>
        <p:spPr>
          <a:xfrm rot="20119818">
            <a:off x="4013187" y="3058368"/>
            <a:ext cx="163915" cy="68757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5" name="平行四边形 94">
            <a:extLst>
              <a:ext uri="{FF2B5EF4-FFF2-40B4-BE49-F238E27FC236}">
                <a16:creationId xmlns:a16="http://schemas.microsoft.com/office/drawing/2014/main" id="{016F1897-C1B2-4F49-9AF3-2CDD50875E53}"/>
              </a:ext>
            </a:extLst>
          </p:cNvPr>
          <p:cNvSpPr/>
          <p:nvPr/>
        </p:nvSpPr>
        <p:spPr>
          <a:xfrm rot="20632541">
            <a:off x="4945623" y="3163711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平行四边形 95">
            <a:extLst>
              <a:ext uri="{FF2B5EF4-FFF2-40B4-BE49-F238E27FC236}">
                <a16:creationId xmlns:a16="http://schemas.microsoft.com/office/drawing/2014/main" id="{DE20BAEF-FBEC-44E1-9890-4705997891F9}"/>
              </a:ext>
            </a:extLst>
          </p:cNvPr>
          <p:cNvSpPr/>
          <p:nvPr/>
        </p:nvSpPr>
        <p:spPr>
          <a:xfrm rot="20632541">
            <a:off x="4066996" y="3618932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平行四边形 96">
            <a:extLst>
              <a:ext uri="{FF2B5EF4-FFF2-40B4-BE49-F238E27FC236}">
                <a16:creationId xmlns:a16="http://schemas.microsoft.com/office/drawing/2014/main" id="{EAACCA51-5A9B-4B3A-B26D-71EF25AE5599}"/>
              </a:ext>
            </a:extLst>
          </p:cNvPr>
          <p:cNvSpPr/>
          <p:nvPr/>
        </p:nvSpPr>
        <p:spPr>
          <a:xfrm rot="20632541">
            <a:off x="7080633" y="2772129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平行四边形 97">
            <a:extLst>
              <a:ext uri="{FF2B5EF4-FFF2-40B4-BE49-F238E27FC236}">
                <a16:creationId xmlns:a16="http://schemas.microsoft.com/office/drawing/2014/main" id="{EDD22EA8-3CB1-4C51-842F-0CFC81B294C1}"/>
              </a:ext>
            </a:extLst>
          </p:cNvPr>
          <p:cNvSpPr/>
          <p:nvPr/>
        </p:nvSpPr>
        <p:spPr>
          <a:xfrm rot="20632541">
            <a:off x="8596538" y="1802024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平行四边形 98">
            <a:extLst>
              <a:ext uri="{FF2B5EF4-FFF2-40B4-BE49-F238E27FC236}">
                <a16:creationId xmlns:a16="http://schemas.microsoft.com/office/drawing/2014/main" id="{1F4626FD-90A4-40D3-99FC-514271173044}"/>
              </a:ext>
            </a:extLst>
          </p:cNvPr>
          <p:cNvSpPr/>
          <p:nvPr/>
        </p:nvSpPr>
        <p:spPr>
          <a:xfrm rot="20632541">
            <a:off x="6827713" y="2371239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平行四边形 99">
            <a:extLst>
              <a:ext uri="{FF2B5EF4-FFF2-40B4-BE49-F238E27FC236}">
                <a16:creationId xmlns:a16="http://schemas.microsoft.com/office/drawing/2014/main" id="{3CD48B14-BEF1-49AB-A472-4DB076FF1027}"/>
              </a:ext>
            </a:extLst>
          </p:cNvPr>
          <p:cNvSpPr/>
          <p:nvPr/>
        </p:nvSpPr>
        <p:spPr>
          <a:xfrm rot="20632541">
            <a:off x="5109848" y="2646280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平行四边形 100">
            <a:extLst>
              <a:ext uri="{FF2B5EF4-FFF2-40B4-BE49-F238E27FC236}">
                <a16:creationId xmlns:a16="http://schemas.microsoft.com/office/drawing/2014/main" id="{21B31AEF-1118-43EA-8ECC-850F0D254CE9}"/>
              </a:ext>
            </a:extLst>
          </p:cNvPr>
          <p:cNvSpPr/>
          <p:nvPr/>
        </p:nvSpPr>
        <p:spPr>
          <a:xfrm rot="20632541">
            <a:off x="4226046" y="3363307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平行四边形 101">
            <a:extLst>
              <a:ext uri="{FF2B5EF4-FFF2-40B4-BE49-F238E27FC236}">
                <a16:creationId xmlns:a16="http://schemas.microsoft.com/office/drawing/2014/main" id="{9BB4D4B7-51D9-4C8E-8947-8F3F6DC2AE02}"/>
              </a:ext>
            </a:extLst>
          </p:cNvPr>
          <p:cNvSpPr/>
          <p:nvPr/>
        </p:nvSpPr>
        <p:spPr>
          <a:xfrm rot="20632541">
            <a:off x="3248310" y="3272712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平行四边形 102">
            <a:extLst>
              <a:ext uri="{FF2B5EF4-FFF2-40B4-BE49-F238E27FC236}">
                <a16:creationId xmlns:a16="http://schemas.microsoft.com/office/drawing/2014/main" id="{DD9872B0-0F3C-4325-B29C-473877E79DF0}"/>
              </a:ext>
            </a:extLst>
          </p:cNvPr>
          <p:cNvSpPr/>
          <p:nvPr/>
        </p:nvSpPr>
        <p:spPr>
          <a:xfrm rot="20632541">
            <a:off x="3341492" y="3111489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平行四边形 103">
            <a:extLst>
              <a:ext uri="{FF2B5EF4-FFF2-40B4-BE49-F238E27FC236}">
                <a16:creationId xmlns:a16="http://schemas.microsoft.com/office/drawing/2014/main" id="{7F1DF140-FF79-4310-A233-4967983FB1F1}"/>
              </a:ext>
            </a:extLst>
          </p:cNvPr>
          <p:cNvSpPr/>
          <p:nvPr/>
        </p:nvSpPr>
        <p:spPr>
          <a:xfrm rot="20632541">
            <a:off x="4202242" y="2930787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平行四边形 104">
            <a:extLst>
              <a:ext uri="{FF2B5EF4-FFF2-40B4-BE49-F238E27FC236}">
                <a16:creationId xmlns:a16="http://schemas.microsoft.com/office/drawing/2014/main" id="{B0743F40-2117-4A3E-928C-6A705E37424B}"/>
              </a:ext>
            </a:extLst>
          </p:cNvPr>
          <p:cNvSpPr/>
          <p:nvPr/>
        </p:nvSpPr>
        <p:spPr>
          <a:xfrm rot="20632541">
            <a:off x="8135147" y="2344717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平行四边形 105">
            <a:extLst>
              <a:ext uri="{FF2B5EF4-FFF2-40B4-BE49-F238E27FC236}">
                <a16:creationId xmlns:a16="http://schemas.microsoft.com/office/drawing/2014/main" id="{C76D9075-1ABE-452F-91E7-7875D45D8F7F}"/>
              </a:ext>
            </a:extLst>
          </p:cNvPr>
          <p:cNvSpPr/>
          <p:nvPr/>
        </p:nvSpPr>
        <p:spPr>
          <a:xfrm rot="20632541">
            <a:off x="5223922" y="3388905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7" name="平行四边形 106">
            <a:extLst>
              <a:ext uri="{FF2B5EF4-FFF2-40B4-BE49-F238E27FC236}">
                <a16:creationId xmlns:a16="http://schemas.microsoft.com/office/drawing/2014/main" id="{221AB1D0-C100-474B-AC77-3DEFAE158C69}"/>
              </a:ext>
            </a:extLst>
          </p:cNvPr>
          <p:cNvSpPr/>
          <p:nvPr/>
        </p:nvSpPr>
        <p:spPr>
          <a:xfrm rot="20632541">
            <a:off x="6765761" y="2979230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DD5C43-9DCD-4809-8FE5-46F856336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568219">
            <a:off x="3178406" y="2580101"/>
            <a:ext cx="477258" cy="47609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FF0B815-A5DA-4237-BB8B-7E9900F91170}"/>
              </a:ext>
            </a:extLst>
          </p:cNvPr>
          <p:cNvSpPr txBox="1"/>
          <p:nvPr/>
        </p:nvSpPr>
        <p:spPr>
          <a:xfrm>
            <a:off x="9318752" y="5416963"/>
            <a:ext cx="25758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i="1" dirty="0">
                <a:solidFill>
                  <a:schemeClr val="bg1"/>
                </a:solidFill>
                <a:ea typeface="思源黑体 CN ExtraLight" panose="020B0200000000000000" pitchFamily="34" charset="-122"/>
              </a:rPr>
              <a:t>Xu Shibo  19446616</a:t>
            </a:r>
          </a:p>
          <a:p>
            <a:r>
              <a:rPr lang="en-US" altLang="zh-CN" sz="2000" i="1" dirty="0">
                <a:solidFill>
                  <a:schemeClr val="bg1"/>
                </a:solidFill>
                <a:ea typeface="思源黑体 CN ExtraLight" panose="020B0200000000000000" pitchFamily="34" charset="-122"/>
              </a:rPr>
              <a:t>Lu Xinyi    19543833</a:t>
            </a:r>
          </a:p>
          <a:p>
            <a:r>
              <a:rPr lang="en-US" altLang="zh-CN" sz="2000" i="1" dirty="0">
                <a:solidFill>
                  <a:schemeClr val="bg1"/>
                </a:solidFill>
                <a:ea typeface="思源黑体 CN ExtraLight" panose="020B0200000000000000" pitchFamily="34" charset="-122"/>
              </a:rPr>
              <a:t>Lei Jiani    19433050</a:t>
            </a:r>
          </a:p>
          <a:p>
            <a:r>
              <a:rPr lang="en-US" altLang="zh-CN" sz="2000" i="1" dirty="0">
                <a:solidFill>
                  <a:schemeClr val="bg1"/>
                </a:solidFill>
                <a:ea typeface="思源黑体 CN ExtraLight" panose="020B0200000000000000" pitchFamily="34" charset="-122"/>
              </a:rPr>
              <a:t>Su Yueqi   19439377</a:t>
            </a:r>
          </a:p>
        </p:txBody>
      </p:sp>
    </p:spTree>
    <p:extLst>
      <p:ext uri="{BB962C8B-B14F-4D97-AF65-F5344CB8AC3E}">
        <p14:creationId xmlns:p14="http://schemas.microsoft.com/office/powerpoint/2010/main" val="3891068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2F2F2"/>
                </a:solidFill>
                <a:latin typeface="Calibri Light" panose="020F0302020204030204" pitchFamily="34" charset="0"/>
              </a:rPr>
              <a:t>11</a:t>
            </a: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3" y="330200"/>
            <a:ext cx="8644136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Recommended strategy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244975" y="2097088"/>
            <a:ext cx="0" cy="35306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216473" y="2050798"/>
            <a:ext cx="0" cy="34956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itle 13"/>
          <p:cNvSpPr txBox="1"/>
          <p:nvPr/>
        </p:nvSpPr>
        <p:spPr bwMode="auto">
          <a:xfrm>
            <a:off x="1210856" y="1980713"/>
            <a:ext cx="2867594" cy="181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endParaRPr lang="en-US" altLang="zh-CN" sz="2400" dirty="0">
              <a:solidFill>
                <a:srgbClr val="AFABAB"/>
              </a:solidFill>
              <a:ea typeface="Roboto" panose="02000000000000000000" pitchFamily="2" charset="0"/>
            </a:endParaRPr>
          </a:p>
        </p:txBody>
      </p:sp>
      <p:sp>
        <p:nvSpPr>
          <p:cNvPr id="94" name="Content Placeholder 2"/>
          <p:cNvSpPr txBox="1"/>
          <p:nvPr/>
        </p:nvSpPr>
        <p:spPr bwMode="auto">
          <a:xfrm>
            <a:off x="4504664" y="1980713"/>
            <a:ext cx="2519065" cy="30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en-US" altLang="zh-CN" sz="3200" b="1" dirty="0">
                <a:solidFill>
                  <a:srgbClr val="ED7D31"/>
                </a:solidFill>
              </a:rPr>
              <a:t>Flow pools and superposition strategy</a:t>
            </a:r>
          </a:p>
        </p:txBody>
      </p:sp>
      <p:sp>
        <p:nvSpPr>
          <p:cNvPr id="127" name="Content Placeholder 2"/>
          <p:cNvSpPr txBox="1"/>
          <p:nvPr/>
        </p:nvSpPr>
        <p:spPr bwMode="auto">
          <a:xfrm>
            <a:off x="1363916" y="2011680"/>
            <a:ext cx="2611251" cy="30537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id-ID" altLang="zh-CN" sz="3200" b="1" dirty="0">
                <a:solidFill>
                  <a:srgbClr val="5B9BD5"/>
                </a:solidFill>
              </a:rPr>
              <a:t>Feature recommendat</a:t>
            </a:r>
            <a:r>
              <a:rPr lang="en-US" altLang="zh-CN" sz="3200" b="1" dirty="0">
                <a:solidFill>
                  <a:srgbClr val="5B9BD5"/>
                </a:solidFill>
              </a:rPr>
              <a:t>-</a:t>
            </a:r>
            <a:r>
              <a:rPr lang="id-ID" altLang="zh-CN" sz="3200" b="1" dirty="0">
                <a:solidFill>
                  <a:srgbClr val="5B9BD5"/>
                </a:solidFill>
              </a:rPr>
              <a:t>ion strategy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endParaRPr lang="en-US" altLang="zh-CN" sz="2400" dirty="0">
              <a:solidFill>
                <a:srgbClr val="AFABAB"/>
              </a:solidFill>
            </a:endParaRPr>
          </a:p>
        </p:txBody>
      </p:sp>
      <p:sp>
        <p:nvSpPr>
          <p:cNvPr id="128" name="Content Placeholder 2"/>
          <p:cNvSpPr txBox="1"/>
          <p:nvPr/>
        </p:nvSpPr>
        <p:spPr bwMode="auto">
          <a:xfrm>
            <a:off x="7562364" y="1980713"/>
            <a:ext cx="2736667" cy="3646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en-US" altLang="zh-CN" sz="3200" b="1" dirty="0">
                <a:solidFill>
                  <a:srgbClr val="FFC000"/>
                </a:solidFill>
              </a:rPr>
              <a:t>Time control and video library mining</a:t>
            </a:r>
          </a:p>
        </p:txBody>
      </p:sp>
    </p:spTree>
  </p:cSld>
  <p:clrMapOvr>
    <a:masterClrMapping/>
  </p:clrMapOvr>
  <p:transition spd="slow">
    <p:comb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11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2" y="330200"/>
            <a:ext cx="11240765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Feature recommendation strategy</a:t>
            </a:r>
          </a:p>
        </p:txBody>
      </p:sp>
      <p:sp>
        <p:nvSpPr>
          <p:cNvPr id="28" name="Oval 4"/>
          <p:cNvSpPr/>
          <p:nvPr/>
        </p:nvSpPr>
        <p:spPr bwMode="auto">
          <a:xfrm>
            <a:off x="7202488" y="2374900"/>
            <a:ext cx="577850" cy="577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143061" tIns="55880" rIns="143061" bIns="55880" anchor="ctr"/>
          <a:lstStyle/>
          <a:p>
            <a:pPr algn="ctr" eaLnBrk="1" hangingPunct="1">
              <a:defRPr/>
            </a:pPr>
            <a:endParaRPr lang="id-ID" altLang="zh-CN" sz="2800" dirty="0">
              <a:solidFill>
                <a:srgbClr val="F2F2F2"/>
              </a:solidFill>
              <a:latin typeface="FontAwesome" pitchFamily="2" charset="0"/>
            </a:endParaRPr>
          </a:p>
        </p:txBody>
      </p:sp>
      <p:pic>
        <p:nvPicPr>
          <p:cNvPr id="16" name="图片 15" descr="图片包含 游戏机, 冰箱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90" y="2084276"/>
            <a:ext cx="4830429" cy="3411491"/>
          </a:xfrm>
          <a:prstGeom prst="rect">
            <a:avLst/>
          </a:prstGeom>
        </p:spPr>
      </p:pic>
      <p:graphicFrame>
        <p:nvGraphicFramePr>
          <p:cNvPr id="17" name="图示 16"/>
          <p:cNvGraphicFramePr/>
          <p:nvPr/>
        </p:nvGraphicFramePr>
        <p:xfrm>
          <a:off x="6839651" y="1673355"/>
          <a:ext cx="2844996" cy="444764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12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2" y="330200"/>
            <a:ext cx="11240765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Flow pools and superposition strategy</a:t>
            </a:r>
          </a:p>
        </p:txBody>
      </p:sp>
      <p:sp>
        <p:nvSpPr>
          <p:cNvPr id="28" name="Oval 4"/>
          <p:cNvSpPr/>
          <p:nvPr/>
        </p:nvSpPr>
        <p:spPr bwMode="auto">
          <a:xfrm>
            <a:off x="7202488" y="2374900"/>
            <a:ext cx="577850" cy="577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143061" tIns="55880" rIns="143061" bIns="55880" anchor="ctr"/>
          <a:lstStyle/>
          <a:p>
            <a:pPr algn="ctr" eaLnBrk="1" hangingPunct="1">
              <a:defRPr/>
            </a:pPr>
            <a:endParaRPr lang="id-ID" altLang="zh-CN" sz="2800" dirty="0">
              <a:solidFill>
                <a:srgbClr val="F2F2F2"/>
              </a:solidFill>
              <a:latin typeface="FontAwesome" pitchFamily="2" charset="0"/>
            </a:endParaRPr>
          </a:p>
        </p:txBody>
      </p:sp>
      <p:graphicFrame>
        <p:nvGraphicFramePr>
          <p:cNvPr id="19" name="图示 18"/>
          <p:cNvGraphicFramePr/>
          <p:nvPr/>
        </p:nvGraphicFramePr>
        <p:xfrm>
          <a:off x="1091539" y="2223930"/>
          <a:ext cx="4333130" cy="3346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6480969" y="1676126"/>
            <a:ext cx="470170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</a:rPr>
              <a:t>Let's assume that you are now a short video author: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FFFF00"/>
                </a:solidFill>
              </a:rPr>
              <a:t>You just released a short video, then the </a:t>
            </a:r>
            <a:r>
              <a:rPr lang="en-US" altLang="zh-CN" sz="2000" dirty="0" err="1">
                <a:solidFill>
                  <a:srgbClr val="FFFF00"/>
                </a:solidFill>
              </a:rPr>
              <a:t>TikTok</a:t>
            </a:r>
            <a:r>
              <a:rPr lang="en-US" altLang="zh-CN" sz="2000" dirty="0">
                <a:solidFill>
                  <a:srgbClr val="FFFF00"/>
                </a:solidFill>
              </a:rPr>
              <a:t> will push your video to 1000 user.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ED7D31"/>
                </a:solidFill>
              </a:rPr>
              <a:t>After 1000 user saw video, your video will have a score. If your score reached a threshold, it will continue push this video to 10000 user.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5B9BD5"/>
                </a:solidFill>
              </a:rPr>
              <a:t>If your score still reached the threshold value, then </a:t>
            </a:r>
            <a:r>
              <a:rPr lang="en-US" altLang="zh-CN" sz="2000" dirty="0" err="1">
                <a:solidFill>
                  <a:srgbClr val="5B9BD5"/>
                </a:solidFill>
              </a:rPr>
              <a:t>TikTok</a:t>
            </a:r>
            <a:r>
              <a:rPr lang="en-US" altLang="zh-CN" sz="2000" dirty="0">
                <a:solidFill>
                  <a:srgbClr val="5B9BD5"/>
                </a:solidFill>
              </a:rPr>
              <a:t> will push this video to 1 million people, if you still can reach the threshold it will continue to expand the scale. </a:t>
            </a:r>
            <a:endParaRPr lang="zh-CN" altLang="en-US" sz="2000" dirty="0">
              <a:solidFill>
                <a:srgbClr val="5B9BD5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13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2" y="330200"/>
            <a:ext cx="11240765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Flow pools and superposition strategy</a:t>
            </a:r>
          </a:p>
        </p:txBody>
      </p:sp>
      <p:sp>
        <p:nvSpPr>
          <p:cNvPr id="28" name="Oval 4"/>
          <p:cNvSpPr/>
          <p:nvPr/>
        </p:nvSpPr>
        <p:spPr bwMode="auto">
          <a:xfrm>
            <a:off x="7202488" y="2374900"/>
            <a:ext cx="577850" cy="577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143061" tIns="55880" rIns="143061" bIns="55880" anchor="ctr"/>
          <a:lstStyle/>
          <a:p>
            <a:pPr algn="ctr" eaLnBrk="1" hangingPunct="1">
              <a:defRPr/>
            </a:pPr>
            <a:endParaRPr lang="id-ID" altLang="zh-CN" sz="2800" dirty="0">
              <a:solidFill>
                <a:srgbClr val="F2F2F2"/>
              </a:solidFill>
              <a:latin typeface="FontAwesome" pitchFamily="2" charset="0"/>
            </a:endParaRPr>
          </a:p>
        </p:txBody>
      </p:sp>
      <p:pic>
        <p:nvPicPr>
          <p:cNvPr id="16" name="图片 15" descr="图片包含 游戏机, 画&#10;&#10;描述已自动生成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46" r="-1504" b="13022"/>
          <a:stretch>
            <a:fillRect/>
          </a:stretch>
        </p:blipFill>
        <p:spPr>
          <a:xfrm>
            <a:off x="792633" y="2374900"/>
            <a:ext cx="2745433" cy="2093772"/>
          </a:xfrm>
          <a:prstGeom prst="rect">
            <a:avLst/>
          </a:prstGeom>
        </p:spPr>
      </p:pic>
      <p:graphicFrame>
        <p:nvGraphicFramePr>
          <p:cNvPr id="17" name="图示 16"/>
          <p:cNvGraphicFramePr/>
          <p:nvPr/>
        </p:nvGraphicFramePr>
        <p:xfrm>
          <a:off x="4351777" y="1931594"/>
          <a:ext cx="6857121" cy="1965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273207" y="3679932"/>
            <a:ext cx="701425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The amount of forwarding has the highest weight, because forward for users requires the biggest amount of operation, forwarding means that the user is very like this video.</a:t>
            </a:r>
          </a:p>
          <a:p>
            <a:r>
              <a:rPr lang="en-US" altLang="zh-CN" sz="2000" dirty="0">
                <a:solidFill>
                  <a:schemeClr val="bg1"/>
                </a:solidFill>
              </a:rPr>
              <a:t>The smallest weight is thumb up, because in Tiktok, thumb up can be done with just a few taps on the screen.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14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2" y="330200"/>
            <a:ext cx="11240765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Time control and video library mining</a:t>
            </a:r>
          </a:p>
        </p:txBody>
      </p:sp>
      <p:sp>
        <p:nvSpPr>
          <p:cNvPr id="28" name="Oval 4"/>
          <p:cNvSpPr/>
          <p:nvPr/>
        </p:nvSpPr>
        <p:spPr bwMode="auto">
          <a:xfrm>
            <a:off x="7202488" y="2374900"/>
            <a:ext cx="577850" cy="577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143061" tIns="55880" rIns="143061" bIns="55880" anchor="ctr"/>
          <a:lstStyle/>
          <a:p>
            <a:pPr algn="ctr" eaLnBrk="1" hangingPunct="1">
              <a:defRPr/>
            </a:pPr>
            <a:endParaRPr lang="id-ID" altLang="zh-CN" sz="2800" dirty="0">
              <a:solidFill>
                <a:srgbClr val="F2F2F2"/>
              </a:solidFill>
              <a:latin typeface="FontAwesome" pitchFamily="2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3" y="1690688"/>
            <a:ext cx="4316710" cy="4010197"/>
          </a:xfrm>
          <a:prstGeom prst="rect">
            <a:avLst/>
          </a:prstGeom>
        </p:spPr>
      </p:pic>
      <p:pic>
        <p:nvPicPr>
          <p:cNvPr id="19" name="图片 18" descr="图片包含 游戏机&#10;&#10;描述已自动生成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3038" y="3523298"/>
            <a:ext cx="6030912" cy="217758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029201" y="1497737"/>
            <a:ext cx="647858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Tiktok is a platform that emphasizes timeliness. 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Tiktok hopes that its video can keep updating quickly all the time. It does not want users to see video that has been popular for a long time.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 However Tiktok also can give some chance to the old but not popular video.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 bwMode="auto">
          <a:xfrm>
            <a:off x="574675" y="2857500"/>
            <a:ext cx="3552825" cy="4000500"/>
            <a:chOff x="7075488" y="1492250"/>
            <a:chExt cx="3382963" cy="4022726"/>
          </a:xfrm>
        </p:grpSpPr>
        <p:sp>
          <p:nvSpPr>
            <p:cNvPr id="396" name="Freeform 5"/>
            <p:cNvSpPr/>
            <p:nvPr/>
          </p:nvSpPr>
          <p:spPr bwMode="auto">
            <a:xfrm>
              <a:off x="7840358" y="3851611"/>
              <a:ext cx="2432166" cy="1663365"/>
            </a:xfrm>
            <a:custGeom>
              <a:avLst/>
              <a:gdLst>
                <a:gd name="T0" fmla="*/ 1213 w 1251"/>
                <a:gd name="T1" fmla="*/ 62 h 856"/>
                <a:gd name="T2" fmla="*/ 1213 w 1251"/>
                <a:gd name="T3" fmla="*/ 62 h 856"/>
                <a:gd name="T4" fmla="*/ 1183 w 1251"/>
                <a:gd name="T5" fmla="*/ 231 h 856"/>
                <a:gd name="T6" fmla="*/ 316 w 1251"/>
                <a:gd name="T7" fmla="*/ 856 h 856"/>
                <a:gd name="T8" fmla="*/ 4 w 1251"/>
                <a:gd name="T9" fmla="*/ 856 h 856"/>
                <a:gd name="T10" fmla="*/ 55 w 1251"/>
                <a:gd name="T11" fmla="*/ 745 h 856"/>
                <a:gd name="T12" fmla="*/ 1050 w 1251"/>
                <a:gd name="T13" fmla="*/ 39 h 856"/>
                <a:gd name="T14" fmla="*/ 1213 w 1251"/>
                <a:gd name="T15" fmla="*/ 62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51" h="856">
                  <a:moveTo>
                    <a:pt x="1213" y="62"/>
                  </a:moveTo>
                  <a:cubicBezTo>
                    <a:pt x="1213" y="62"/>
                    <a:pt x="1213" y="62"/>
                    <a:pt x="1213" y="62"/>
                  </a:cubicBezTo>
                  <a:cubicBezTo>
                    <a:pt x="1251" y="117"/>
                    <a:pt x="1237" y="192"/>
                    <a:pt x="1183" y="231"/>
                  </a:cubicBezTo>
                  <a:cubicBezTo>
                    <a:pt x="316" y="856"/>
                    <a:pt x="316" y="856"/>
                    <a:pt x="316" y="856"/>
                  </a:cubicBezTo>
                  <a:cubicBezTo>
                    <a:pt x="4" y="856"/>
                    <a:pt x="4" y="856"/>
                    <a:pt x="4" y="856"/>
                  </a:cubicBezTo>
                  <a:cubicBezTo>
                    <a:pt x="0" y="814"/>
                    <a:pt x="19" y="772"/>
                    <a:pt x="55" y="745"/>
                  </a:cubicBezTo>
                  <a:cubicBezTo>
                    <a:pt x="1050" y="39"/>
                    <a:pt x="1050" y="39"/>
                    <a:pt x="1050" y="39"/>
                  </a:cubicBezTo>
                  <a:cubicBezTo>
                    <a:pt x="1104" y="0"/>
                    <a:pt x="1174" y="8"/>
                    <a:pt x="1213" y="62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7" name="Freeform 6"/>
            <p:cNvSpPr/>
            <p:nvPr/>
          </p:nvSpPr>
          <p:spPr bwMode="auto">
            <a:xfrm>
              <a:off x="7077000" y="4016032"/>
              <a:ext cx="2412515" cy="1498944"/>
            </a:xfrm>
            <a:custGeom>
              <a:avLst/>
              <a:gdLst>
                <a:gd name="T0" fmla="*/ 1016 w 1520"/>
                <a:gd name="T1" fmla="*/ 944 h 944"/>
                <a:gd name="T2" fmla="*/ 1520 w 1520"/>
                <a:gd name="T3" fmla="*/ 518 h 944"/>
                <a:gd name="T4" fmla="*/ 464 w 1520"/>
                <a:gd name="T5" fmla="*/ 0 h 944"/>
                <a:gd name="T6" fmla="*/ 0 w 1520"/>
                <a:gd name="T7" fmla="*/ 944 h 944"/>
                <a:gd name="T8" fmla="*/ 1016 w 1520"/>
                <a:gd name="T9" fmla="*/ 944 h 9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0" h="944">
                  <a:moveTo>
                    <a:pt x="1016" y="944"/>
                  </a:moveTo>
                  <a:lnTo>
                    <a:pt x="1520" y="518"/>
                  </a:lnTo>
                  <a:lnTo>
                    <a:pt x="464" y="0"/>
                  </a:lnTo>
                  <a:lnTo>
                    <a:pt x="0" y="944"/>
                  </a:lnTo>
                  <a:lnTo>
                    <a:pt x="1016" y="944"/>
                  </a:ln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8" name="Freeform 7"/>
            <p:cNvSpPr/>
            <p:nvPr/>
          </p:nvSpPr>
          <p:spPr bwMode="auto">
            <a:xfrm>
              <a:off x="8358838" y="4611459"/>
              <a:ext cx="1768573" cy="903517"/>
            </a:xfrm>
            <a:custGeom>
              <a:avLst/>
              <a:gdLst>
                <a:gd name="T0" fmla="*/ 872 w 910"/>
                <a:gd name="T1" fmla="*/ 69 h 465"/>
                <a:gd name="T2" fmla="*/ 872 w 910"/>
                <a:gd name="T3" fmla="*/ 69 h 465"/>
                <a:gd name="T4" fmla="*/ 819 w 910"/>
                <a:gd name="T5" fmla="*/ 209 h 465"/>
                <a:gd name="T6" fmla="*/ 428 w 910"/>
                <a:gd name="T7" fmla="*/ 465 h 465"/>
                <a:gd name="T8" fmla="*/ 0 w 910"/>
                <a:gd name="T9" fmla="*/ 465 h 465"/>
                <a:gd name="T10" fmla="*/ 703 w 910"/>
                <a:gd name="T11" fmla="*/ 39 h 465"/>
                <a:gd name="T12" fmla="*/ 872 w 910"/>
                <a:gd name="T13" fmla="*/ 69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10" h="465">
                  <a:moveTo>
                    <a:pt x="872" y="69"/>
                  </a:moveTo>
                  <a:cubicBezTo>
                    <a:pt x="872" y="69"/>
                    <a:pt x="872" y="69"/>
                    <a:pt x="872" y="69"/>
                  </a:cubicBezTo>
                  <a:cubicBezTo>
                    <a:pt x="910" y="123"/>
                    <a:pt x="872" y="168"/>
                    <a:pt x="819" y="209"/>
                  </a:cubicBezTo>
                  <a:cubicBezTo>
                    <a:pt x="428" y="465"/>
                    <a:pt x="428" y="465"/>
                    <a:pt x="428" y="465"/>
                  </a:cubicBezTo>
                  <a:cubicBezTo>
                    <a:pt x="0" y="465"/>
                    <a:pt x="0" y="465"/>
                    <a:pt x="0" y="465"/>
                  </a:cubicBezTo>
                  <a:cubicBezTo>
                    <a:pt x="703" y="39"/>
                    <a:pt x="703" y="39"/>
                    <a:pt x="703" y="39"/>
                  </a:cubicBezTo>
                  <a:cubicBezTo>
                    <a:pt x="757" y="0"/>
                    <a:pt x="834" y="14"/>
                    <a:pt x="872" y="69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9" name="Freeform 8"/>
            <p:cNvSpPr/>
            <p:nvPr/>
          </p:nvSpPr>
          <p:spPr bwMode="auto">
            <a:xfrm>
              <a:off x="8290815" y="2949691"/>
              <a:ext cx="2167636" cy="1957088"/>
            </a:xfrm>
            <a:custGeom>
              <a:avLst/>
              <a:gdLst>
                <a:gd name="T0" fmla="*/ 1073 w 1115"/>
                <a:gd name="T1" fmla="*/ 55 h 1007"/>
                <a:gd name="T2" fmla="*/ 1073 w 1115"/>
                <a:gd name="T3" fmla="*/ 55 h 1007"/>
                <a:gd name="T4" fmla="*/ 1060 w 1115"/>
                <a:gd name="T5" fmla="*/ 220 h 1007"/>
                <a:gd name="T6" fmla="*/ 206 w 1115"/>
                <a:gd name="T7" fmla="*/ 964 h 1007"/>
                <a:gd name="T8" fmla="*/ 42 w 1115"/>
                <a:gd name="T9" fmla="*/ 951 h 1007"/>
                <a:gd name="T10" fmla="*/ 42 w 1115"/>
                <a:gd name="T11" fmla="*/ 951 h 1007"/>
                <a:gd name="T12" fmla="*/ 55 w 1115"/>
                <a:gd name="T13" fmla="*/ 786 h 1007"/>
                <a:gd name="T14" fmla="*/ 908 w 1115"/>
                <a:gd name="T15" fmla="*/ 42 h 1007"/>
                <a:gd name="T16" fmla="*/ 1073 w 1115"/>
                <a:gd name="T17" fmla="*/ 55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15" h="1007">
                  <a:moveTo>
                    <a:pt x="1073" y="55"/>
                  </a:moveTo>
                  <a:cubicBezTo>
                    <a:pt x="1073" y="55"/>
                    <a:pt x="1073" y="55"/>
                    <a:pt x="1073" y="55"/>
                  </a:cubicBezTo>
                  <a:cubicBezTo>
                    <a:pt x="1115" y="104"/>
                    <a:pt x="1108" y="178"/>
                    <a:pt x="1060" y="220"/>
                  </a:cubicBezTo>
                  <a:cubicBezTo>
                    <a:pt x="206" y="964"/>
                    <a:pt x="206" y="964"/>
                    <a:pt x="206" y="964"/>
                  </a:cubicBezTo>
                  <a:cubicBezTo>
                    <a:pt x="158" y="1007"/>
                    <a:pt x="83" y="1000"/>
                    <a:pt x="42" y="951"/>
                  </a:cubicBezTo>
                  <a:cubicBezTo>
                    <a:pt x="42" y="951"/>
                    <a:pt x="42" y="951"/>
                    <a:pt x="42" y="951"/>
                  </a:cubicBezTo>
                  <a:cubicBezTo>
                    <a:pt x="0" y="902"/>
                    <a:pt x="6" y="828"/>
                    <a:pt x="55" y="786"/>
                  </a:cubicBezTo>
                  <a:cubicBezTo>
                    <a:pt x="908" y="42"/>
                    <a:pt x="908" y="42"/>
                    <a:pt x="908" y="42"/>
                  </a:cubicBezTo>
                  <a:cubicBezTo>
                    <a:pt x="957" y="0"/>
                    <a:pt x="1031" y="6"/>
                    <a:pt x="1073" y="55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0" name="Freeform 9"/>
            <p:cNvSpPr/>
            <p:nvPr/>
          </p:nvSpPr>
          <p:spPr bwMode="auto">
            <a:xfrm>
              <a:off x="9744975" y="3323229"/>
              <a:ext cx="231275" cy="319264"/>
            </a:xfrm>
            <a:custGeom>
              <a:avLst/>
              <a:gdLst>
                <a:gd name="T0" fmla="*/ 23 w 119"/>
                <a:gd name="T1" fmla="*/ 0 h 164"/>
                <a:gd name="T2" fmla="*/ 119 w 119"/>
                <a:gd name="T3" fmla="*/ 150 h 164"/>
                <a:gd name="T4" fmla="*/ 23 w 119"/>
                <a:gd name="T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9" h="164">
                  <a:moveTo>
                    <a:pt x="23" y="0"/>
                  </a:moveTo>
                  <a:cubicBezTo>
                    <a:pt x="23" y="86"/>
                    <a:pt x="75" y="139"/>
                    <a:pt x="119" y="150"/>
                  </a:cubicBezTo>
                  <a:cubicBezTo>
                    <a:pt x="43" y="164"/>
                    <a:pt x="0" y="104"/>
                    <a:pt x="23" y="0"/>
                  </a:cubicBezTo>
                  <a:close/>
                </a:path>
              </a:pathLst>
            </a:custGeom>
            <a:solidFill>
              <a:srgbClr val="C4A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3" name="Freeform 10"/>
            <p:cNvSpPr/>
            <p:nvPr/>
          </p:nvSpPr>
          <p:spPr bwMode="auto">
            <a:xfrm>
              <a:off x="7075488" y="3735080"/>
              <a:ext cx="981030" cy="1711255"/>
            </a:xfrm>
            <a:custGeom>
              <a:avLst/>
              <a:gdLst>
                <a:gd name="T0" fmla="*/ 105 w 505"/>
                <a:gd name="T1" fmla="*/ 843 h 881"/>
                <a:gd name="T2" fmla="*/ 182 w 505"/>
                <a:gd name="T3" fmla="*/ 881 h 881"/>
                <a:gd name="T4" fmla="*/ 220 w 505"/>
                <a:gd name="T5" fmla="*/ 782 h 881"/>
                <a:gd name="T6" fmla="*/ 441 w 505"/>
                <a:gd name="T7" fmla="*/ 166 h 881"/>
                <a:gd name="T8" fmla="*/ 109 w 505"/>
                <a:gd name="T9" fmla="*/ 157 h 881"/>
                <a:gd name="T10" fmla="*/ 31 w 505"/>
                <a:gd name="T11" fmla="*/ 635 h 881"/>
                <a:gd name="T12" fmla="*/ 105 w 505"/>
                <a:gd name="T13" fmla="*/ 843 h 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5" h="881">
                  <a:moveTo>
                    <a:pt x="105" y="843"/>
                  </a:moveTo>
                  <a:cubicBezTo>
                    <a:pt x="182" y="881"/>
                    <a:pt x="182" y="881"/>
                    <a:pt x="182" y="881"/>
                  </a:cubicBezTo>
                  <a:cubicBezTo>
                    <a:pt x="220" y="782"/>
                    <a:pt x="220" y="782"/>
                    <a:pt x="220" y="782"/>
                  </a:cubicBezTo>
                  <a:cubicBezTo>
                    <a:pt x="441" y="166"/>
                    <a:pt x="441" y="166"/>
                    <a:pt x="441" y="166"/>
                  </a:cubicBezTo>
                  <a:cubicBezTo>
                    <a:pt x="505" y="0"/>
                    <a:pt x="210" y="206"/>
                    <a:pt x="109" y="157"/>
                  </a:cubicBezTo>
                  <a:cubicBezTo>
                    <a:pt x="31" y="635"/>
                    <a:pt x="31" y="635"/>
                    <a:pt x="31" y="635"/>
                  </a:cubicBezTo>
                  <a:cubicBezTo>
                    <a:pt x="0" y="714"/>
                    <a:pt x="34" y="808"/>
                    <a:pt x="105" y="843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4" name="Freeform 11"/>
            <p:cNvSpPr/>
            <p:nvPr/>
          </p:nvSpPr>
          <p:spPr bwMode="auto">
            <a:xfrm>
              <a:off x="7589432" y="4047959"/>
              <a:ext cx="451969" cy="1160524"/>
            </a:xfrm>
            <a:custGeom>
              <a:avLst/>
              <a:gdLst>
                <a:gd name="T0" fmla="*/ 216 w 232"/>
                <a:gd name="T1" fmla="*/ 597 h 597"/>
                <a:gd name="T2" fmla="*/ 176 w 232"/>
                <a:gd name="T3" fmla="*/ 304 h 597"/>
                <a:gd name="T4" fmla="*/ 176 w 232"/>
                <a:gd name="T5" fmla="*/ 11 h 597"/>
                <a:gd name="T6" fmla="*/ 46 w 232"/>
                <a:gd name="T7" fmla="*/ 2 h 597"/>
                <a:gd name="T8" fmla="*/ 0 w 232"/>
                <a:gd name="T9" fmla="*/ 246 h 597"/>
                <a:gd name="T10" fmla="*/ 216 w 232"/>
                <a:gd name="T11" fmla="*/ 597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2" h="597">
                  <a:moveTo>
                    <a:pt x="216" y="597"/>
                  </a:moveTo>
                  <a:cubicBezTo>
                    <a:pt x="226" y="540"/>
                    <a:pt x="213" y="404"/>
                    <a:pt x="176" y="304"/>
                  </a:cubicBezTo>
                  <a:cubicBezTo>
                    <a:pt x="176" y="11"/>
                    <a:pt x="176" y="11"/>
                    <a:pt x="176" y="11"/>
                  </a:cubicBezTo>
                  <a:cubicBezTo>
                    <a:pt x="150" y="22"/>
                    <a:pt x="71" y="0"/>
                    <a:pt x="46" y="2"/>
                  </a:cubicBezTo>
                  <a:cubicBezTo>
                    <a:pt x="61" y="17"/>
                    <a:pt x="28" y="171"/>
                    <a:pt x="0" y="246"/>
                  </a:cubicBezTo>
                  <a:cubicBezTo>
                    <a:pt x="100" y="277"/>
                    <a:pt x="232" y="508"/>
                    <a:pt x="216" y="597"/>
                  </a:cubicBezTo>
                  <a:close/>
                </a:path>
              </a:pathLst>
            </a:custGeom>
            <a:solidFill>
              <a:srgbClr val="C4A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5" name="Freeform 12"/>
            <p:cNvSpPr/>
            <p:nvPr/>
          </p:nvSpPr>
          <p:spPr bwMode="auto">
            <a:xfrm>
              <a:off x="7929543" y="1492250"/>
              <a:ext cx="1898571" cy="3719425"/>
            </a:xfrm>
            <a:custGeom>
              <a:avLst/>
              <a:gdLst>
                <a:gd name="T0" fmla="*/ 200 w 977"/>
                <a:gd name="T1" fmla="*/ 0 h 1914"/>
                <a:gd name="T2" fmla="*/ 778 w 977"/>
                <a:gd name="T3" fmla="*/ 0 h 1914"/>
                <a:gd name="T4" fmla="*/ 976 w 977"/>
                <a:gd name="T5" fmla="*/ 199 h 1914"/>
                <a:gd name="T6" fmla="*/ 975 w 977"/>
                <a:gd name="T7" fmla="*/ 1715 h 1914"/>
                <a:gd name="T8" fmla="*/ 776 w 977"/>
                <a:gd name="T9" fmla="*/ 1914 h 1914"/>
                <a:gd name="T10" fmla="*/ 199 w 977"/>
                <a:gd name="T11" fmla="*/ 1914 h 1914"/>
                <a:gd name="T12" fmla="*/ 0 w 977"/>
                <a:gd name="T13" fmla="*/ 1715 h 1914"/>
                <a:gd name="T14" fmla="*/ 1 w 977"/>
                <a:gd name="T15" fmla="*/ 199 h 1914"/>
                <a:gd name="T16" fmla="*/ 200 w 977"/>
                <a:gd name="T17" fmla="*/ 0 h 1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77" h="1914">
                  <a:moveTo>
                    <a:pt x="200" y="0"/>
                  </a:moveTo>
                  <a:cubicBezTo>
                    <a:pt x="778" y="0"/>
                    <a:pt x="778" y="0"/>
                    <a:pt x="778" y="0"/>
                  </a:cubicBezTo>
                  <a:cubicBezTo>
                    <a:pt x="887" y="0"/>
                    <a:pt x="977" y="90"/>
                    <a:pt x="976" y="199"/>
                  </a:cubicBezTo>
                  <a:cubicBezTo>
                    <a:pt x="975" y="1715"/>
                    <a:pt x="975" y="1715"/>
                    <a:pt x="975" y="1715"/>
                  </a:cubicBezTo>
                  <a:cubicBezTo>
                    <a:pt x="975" y="1825"/>
                    <a:pt x="886" y="1914"/>
                    <a:pt x="776" y="1914"/>
                  </a:cubicBezTo>
                  <a:cubicBezTo>
                    <a:pt x="199" y="1914"/>
                    <a:pt x="199" y="1914"/>
                    <a:pt x="199" y="1914"/>
                  </a:cubicBezTo>
                  <a:cubicBezTo>
                    <a:pt x="89" y="1914"/>
                    <a:pt x="0" y="1824"/>
                    <a:pt x="0" y="1715"/>
                  </a:cubicBezTo>
                  <a:cubicBezTo>
                    <a:pt x="1" y="199"/>
                    <a:pt x="1" y="199"/>
                    <a:pt x="1" y="199"/>
                  </a:cubicBezTo>
                  <a:cubicBezTo>
                    <a:pt x="1" y="89"/>
                    <a:pt x="91" y="0"/>
                    <a:pt x="200" y="0"/>
                  </a:cubicBezTo>
                  <a:close/>
                </a:path>
              </a:pathLst>
            </a:custGeom>
            <a:solidFill>
              <a:srgbClr val="8282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6" name="Freeform 13"/>
            <p:cNvSpPr/>
            <p:nvPr/>
          </p:nvSpPr>
          <p:spPr bwMode="auto">
            <a:xfrm>
              <a:off x="7967333" y="1532158"/>
              <a:ext cx="1822991" cy="3641205"/>
            </a:xfrm>
            <a:custGeom>
              <a:avLst/>
              <a:gdLst>
                <a:gd name="T0" fmla="*/ 193 w 938"/>
                <a:gd name="T1" fmla="*/ 0 h 1874"/>
                <a:gd name="T2" fmla="*/ 747 w 938"/>
                <a:gd name="T3" fmla="*/ 1 h 1874"/>
                <a:gd name="T4" fmla="*/ 938 w 938"/>
                <a:gd name="T5" fmla="*/ 192 h 1874"/>
                <a:gd name="T6" fmla="*/ 937 w 938"/>
                <a:gd name="T7" fmla="*/ 1683 h 1874"/>
                <a:gd name="T8" fmla="*/ 746 w 938"/>
                <a:gd name="T9" fmla="*/ 1874 h 1874"/>
                <a:gd name="T10" fmla="*/ 191 w 938"/>
                <a:gd name="T11" fmla="*/ 1873 h 1874"/>
                <a:gd name="T12" fmla="*/ 0 w 938"/>
                <a:gd name="T13" fmla="*/ 1682 h 1874"/>
                <a:gd name="T14" fmla="*/ 2 w 938"/>
                <a:gd name="T15" fmla="*/ 191 h 1874"/>
                <a:gd name="T16" fmla="*/ 193 w 938"/>
                <a:gd name="T17" fmla="*/ 0 h 18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8" h="1874">
                  <a:moveTo>
                    <a:pt x="193" y="0"/>
                  </a:moveTo>
                  <a:cubicBezTo>
                    <a:pt x="747" y="1"/>
                    <a:pt x="747" y="1"/>
                    <a:pt x="747" y="1"/>
                  </a:cubicBezTo>
                  <a:cubicBezTo>
                    <a:pt x="852" y="1"/>
                    <a:pt x="938" y="87"/>
                    <a:pt x="938" y="192"/>
                  </a:cubicBezTo>
                  <a:cubicBezTo>
                    <a:pt x="937" y="1683"/>
                    <a:pt x="937" y="1683"/>
                    <a:pt x="937" y="1683"/>
                  </a:cubicBezTo>
                  <a:cubicBezTo>
                    <a:pt x="937" y="1788"/>
                    <a:pt x="851" y="1874"/>
                    <a:pt x="746" y="1874"/>
                  </a:cubicBezTo>
                  <a:cubicBezTo>
                    <a:pt x="191" y="1873"/>
                    <a:pt x="191" y="1873"/>
                    <a:pt x="191" y="1873"/>
                  </a:cubicBezTo>
                  <a:cubicBezTo>
                    <a:pt x="86" y="1873"/>
                    <a:pt x="0" y="1787"/>
                    <a:pt x="0" y="1682"/>
                  </a:cubicBezTo>
                  <a:cubicBezTo>
                    <a:pt x="2" y="191"/>
                    <a:pt x="2" y="191"/>
                    <a:pt x="2" y="191"/>
                  </a:cubicBezTo>
                  <a:cubicBezTo>
                    <a:pt x="2" y="86"/>
                    <a:pt x="88" y="0"/>
                    <a:pt x="193" y="0"/>
                  </a:cubicBezTo>
                  <a:close/>
                </a:path>
              </a:pathLst>
            </a:custGeom>
            <a:solidFill>
              <a:srgbClr val="0403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7" name="Freeform 14"/>
            <p:cNvSpPr/>
            <p:nvPr/>
          </p:nvSpPr>
          <p:spPr bwMode="auto">
            <a:xfrm>
              <a:off x="8280234" y="1532158"/>
              <a:ext cx="1510089" cy="3630031"/>
            </a:xfrm>
            <a:custGeom>
              <a:avLst/>
              <a:gdLst>
                <a:gd name="T0" fmla="*/ 32 w 777"/>
                <a:gd name="T1" fmla="*/ 0 h 1869"/>
                <a:gd name="T2" fmla="*/ 586 w 777"/>
                <a:gd name="T3" fmla="*/ 1 h 1869"/>
                <a:gd name="T4" fmla="*/ 777 w 777"/>
                <a:gd name="T5" fmla="*/ 192 h 1869"/>
                <a:gd name="T6" fmla="*/ 776 w 777"/>
                <a:gd name="T7" fmla="*/ 1683 h 1869"/>
                <a:gd name="T8" fmla="*/ 628 w 777"/>
                <a:gd name="T9" fmla="*/ 1869 h 1869"/>
                <a:gd name="T10" fmla="*/ 0 w 777"/>
                <a:gd name="T11" fmla="*/ 3 h 1869"/>
                <a:gd name="T12" fmla="*/ 32 w 777"/>
                <a:gd name="T13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1869">
                  <a:moveTo>
                    <a:pt x="32" y="0"/>
                  </a:moveTo>
                  <a:cubicBezTo>
                    <a:pt x="586" y="1"/>
                    <a:pt x="586" y="1"/>
                    <a:pt x="586" y="1"/>
                  </a:cubicBezTo>
                  <a:cubicBezTo>
                    <a:pt x="691" y="1"/>
                    <a:pt x="777" y="87"/>
                    <a:pt x="777" y="192"/>
                  </a:cubicBezTo>
                  <a:cubicBezTo>
                    <a:pt x="776" y="1683"/>
                    <a:pt x="776" y="1683"/>
                    <a:pt x="776" y="1683"/>
                  </a:cubicBezTo>
                  <a:cubicBezTo>
                    <a:pt x="776" y="1773"/>
                    <a:pt x="712" y="1849"/>
                    <a:pt x="628" y="186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0" y="1"/>
                    <a:pt x="21" y="0"/>
                    <a:pt x="32" y="0"/>
                  </a:cubicBezTo>
                  <a:close/>
                </a:path>
              </a:pathLst>
            </a:custGeom>
            <a:solidFill>
              <a:srgbClr val="4D4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8" name="Freeform 15"/>
            <p:cNvSpPr/>
            <p:nvPr/>
          </p:nvSpPr>
          <p:spPr bwMode="auto">
            <a:xfrm>
              <a:off x="8682320" y="4727991"/>
              <a:ext cx="389993" cy="389502"/>
            </a:xfrm>
            <a:custGeom>
              <a:avLst/>
              <a:gdLst>
                <a:gd name="T0" fmla="*/ 101 w 201"/>
                <a:gd name="T1" fmla="*/ 0 h 201"/>
                <a:gd name="T2" fmla="*/ 201 w 201"/>
                <a:gd name="T3" fmla="*/ 101 h 201"/>
                <a:gd name="T4" fmla="*/ 101 w 201"/>
                <a:gd name="T5" fmla="*/ 201 h 201"/>
                <a:gd name="T6" fmla="*/ 0 w 201"/>
                <a:gd name="T7" fmla="*/ 100 h 201"/>
                <a:gd name="T8" fmla="*/ 101 w 201"/>
                <a:gd name="T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1" h="201">
                  <a:moveTo>
                    <a:pt x="101" y="0"/>
                  </a:moveTo>
                  <a:cubicBezTo>
                    <a:pt x="156" y="0"/>
                    <a:pt x="201" y="45"/>
                    <a:pt x="201" y="101"/>
                  </a:cubicBezTo>
                  <a:cubicBezTo>
                    <a:pt x="201" y="156"/>
                    <a:pt x="156" y="201"/>
                    <a:pt x="101" y="201"/>
                  </a:cubicBezTo>
                  <a:cubicBezTo>
                    <a:pt x="45" y="201"/>
                    <a:pt x="0" y="156"/>
                    <a:pt x="0" y="100"/>
                  </a:cubicBezTo>
                  <a:cubicBezTo>
                    <a:pt x="0" y="45"/>
                    <a:pt x="45" y="0"/>
                    <a:pt x="101" y="0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9" name="Freeform 16"/>
            <p:cNvSpPr/>
            <p:nvPr/>
          </p:nvSpPr>
          <p:spPr bwMode="auto">
            <a:xfrm>
              <a:off x="8730692" y="4775880"/>
              <a:ext cx="296274" cy="296915"/>
            </a:xfrm>
            <a:custGeom>
              <a:avLst/>
              <a:gdLst>
                <a:gd name="T0" fmla="*/ 76 w 152"/>
                <a:gd name="T1" fmla="*/ 1 h 153"/>
                <a:gd name="T2" fmla="*/ 152 w 152"/>
                <a:gd name="T3" fmla="*/ 77 h 153"/>
                <a:gd name="T4" fmla="*/ 76 w 152"/>
                <a:gd name="T5" fmla="*/ 153 h 153"/>
                <a:gd name="T6" fmla="*/ 0 w 152"/>
                <a:gd name="T7" fmla="*/ 76 h 153"/>
                <a:gd name="T8" fmla="*/ 76 w 152"/>
                <a:gd name="T9" fmla="*/ 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3">
                  <a:moveTo>
                    <a:pt x="76" y="1"/>
                  </a:moveTo>
                  <a:cubicBezTo>
                    <a:pt x="118" y="1"/>
                    <a:pt x="152" y="35"/>
                    <a:pt x="152" y="77"/>
                  </a:cubicBezTo>
                  <a:cubicBezTo>
                    <a:pt x="152" y="119"/>
                    <a:pt x="118" y="153"/>
                    <a:pt x="76" y="153"/>
                  </a:cubicBezTo>
                  <a:cubicBezTo>
                    <a:pt x="34" y="152"/>
                    <a:pt x="0" y="118"/>
                    <a:pt x="0" y="76"/>
                  </a:cubicBezTo>
                  <a:cubicBezTo>
                    <a:pt x="0" y="34"/>
                    <a:pt x="34" y="0"/>
                    <a:pt x="76" y="1"/>
                  </a:cubicBezTo>
                  <a:close/>
                </a:path>
              </a:pathLst>
            </a:custGeom>
            <a:solidFill>
              <a:srgbClr val="0403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0" name="Freeform 17"/>
            <p:cNvSpPr/>
            <p:nvPr/>
          </p:nvSpPr>
          <p:spPr bwMode="auto">
            <a:xfrm>
              <a:off x="8405697" y="1912083"/>
              <a:ext cx="1253118" cy="2755248"/>
            </a:xfrm>
            <a:custGeom>
              <a:avLst/>
              <a:gdLst>
                <a:gd name="T0" fmla="*/ 0 w 789"/>
                <a:gd name="T1" fmla="*/ 0 h 1736"/>
                <a:gd name="T2" fmla="*/ 789 w 789"/>
                <a:gd name="T3" fmla="*/ 2 h 1736"/>
                <a:gd name="T4" fmla="*/ 787 w 789"/>
                <a:gd name="T5" fmla="*/ 1736 h 1736"/>
                <a:gd name="T6" fmla="*/ 584 w 789"/>
                <a:gd name="T7" fmla="*/ 1735 h 1736"/>
                <a:gd name="T8" fmla="*/ 0 w 789"/>
                <a:gd name="T9" fmla="*/ 0 h 1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9" h="1736">
                  <a:moveTo>
                    <a:pt x="0" y="0"/>
                  </a:moveTo>
                  <a:lnTo>
                    <a:pt x="789" y="2"/>
                  </a:lnTo>
                  <a:lnTo>
                    <a:pt x="787" y="1736"/>
                  </a:lnTo>
                  <a:lnTo>
                    <a:pt x="584" y="17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0000"/>
            </a:solidFill>
            <a:ln w="9525">
              <a:noFill/>
              <a:round/>
            </a:ln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1" name="Freeform 18"/>
            <p:cNvSpPr/>
            <p:nvPr/>
          </p:nvSpPr>
          <p:spPr bwMode="auto">
            <a:xfrm>
              <a:off x="8171399" y="4892411"/>
              <a:ext cx="356738" cy="60660"/>
            </a:xfrm>
            <a:custGeom>
              <a:avLst/>
              <a:gdLst>
                <a:gd name="T0" fmla="*/ 16 w 184"/>
                <a:gd name="T1" fmla="*/ 31 h 31"/>
                <a:gd name="T2" fmla="*/ 168 w 184"/>
                <a:gd name="T3" fmla="*/ 31 h 31"/>
                <a:gd name="T4" fmla="*/ 184 w 184"/>
                <a:gd name="T5" fmla="*/ 16 h 31"/>
                <a:gd name="T6" fmla="*/ 184 w 184"/>
                <a:gd name="T7" fmla="*/ 16 h 31"/>
                <a:gd name="T8" fmla="*/ 168 w 184"/>
                <a:gd name="T9" fmla="*/ 0 h 31"/>
                <a:gd name="T10" fmla="*/ 16 w 184"/>
                <a:gd name="T11" fmla="*/ 0 h 31"/>
                <a:gd name="T12" fmla="*/ 0 w 184"/>
                <a:gd name="T13" fmla="*/ 15 h 31"/>
                <a:gd name="T14" fmla="*/ 0 w 184"/>
                <a:gd name="T15" fmla="*/ 15 h 31"/>
                <a:gd name="T16" fmla="*/ 16 w 184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4" h="31">
                  <a:moveTo>
                    <a:pt x="16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77" y="31"/>
                    <a:pt x="184" y="24"/>
                    <a:pt x="184" y="16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4" y="7"/>
                    <a:pt x="177" y="0"/>
                    <a:pt x="16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1"/>
                    <a:pt x="16" y="3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2" name="Freeform 19"/>
            <p:cNvSpPr/>
            <p:nvPr/>
          </p:nvSpPr>
          <p:spPr bwMode="auto">
            <a:xfrm>
              <a:off x="9229520" y="4892411"/>
              <a:ext cx="355226" cy="60660"/>
            </a:xfrm>
            <a:custGeom>
              <a:avLst/>
              <a:gdLst>
                <a:gd name="T0" fmla="*/ 15 w 183"/>
                <a:gd name="T1" fmla="*/ 31 h 31"/>
                <a:gd name="T2" fmla="*/ 168 w 183"/>
                <a:gd name="T3" fmla="*/ 31 h 31"/>
                <a:gd name="T4" fmla="*/ 183 w 183"/>
                <a:gd name="T5" fmla="*/ 16 h 31"/>
                <a:gd name="T6" fmla="*/ 183 w 183"/>
                <a:gd name="T7" fmla="*/ 16 h 31"/>
                <a:gd name="T8" fmla="*/ 168 w 183"/>
                <a:gd name="T9" fmla="*/ 0 h 31"/>
                <a:gd name="T10" fmla="*/ 15 w 183"/>
                <a:gd name="T11" fmla="*/ 0 h 31"/>
                <a:gd name="T12" fmla="*/ 0 w 183"/>
                <a:gd name="T13" fmla="*/ 15 h 31"/>
                <a:gd name="T14" fmla="*/ 0 w 183"/>
                <a:gd name="T15" fmla="*/ 15 h 31"/>
                <a:gd name="T16" fmla="*/ 15 w 183"/>
                <a:gd name="T1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31">
                  <a:moveTo>
                    <a:pt x="15" y="31"/>
                  </a:moveTo>
                  <a:cubicBezTo>
                    <a:pt x="168" y="31"/>
                    <a:pt x="168" y="31"/>
                    <a:pt x="168" y="31"/>
                  </a:cubicBezTo>
                  <a:cubicBezTo>
                    <a:pt x="176" y="31"/>
                    <a:pt x="183" y="24"/>
                    <a:pt x="183" y="16"/>
                  </a:cubicBezTo>
                  <a:cubicBezTo>
                    <a:pt x="183" y="16"/>
                    <a:pt x="183" y="16"/>
                    <a:pt x="183" y="16"/>
                  </a:cubicBezTo>
                  <a:cubicBezTo>
                    <a:pt x="183" y="7"/>
                    <a:pt x="176" y="0"/>
                    <a:pt x="168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24"/>
                    <a:pt x="7" y="31"/>
                    <a:pt x="15" y="31"/>
                  </a:cubicBezTo>
                  <a:close/>
                </a:path>
              </a:pathLst>
            </a:custGeom>
            <a:solidFill>
              <a:srgbClr val="E8E8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3" name="Freeform 20"/>
            <p:cNvSpPr/>
            <p:nvPr/>
          </p:nvSpPr>
          <p:spPr bwMode="auto">
            <a:xfrm>
              <a:off x="8100353" y="1912083"/>
              <a:ext cx="1231955" cy="2753651"/>
            </a:xfrm>
            <a:custGeom>
              <a:avLst/>
              <a:gdLst>
                <a:gd name="T0" fmla="*/ 1 w 776"/>
                <a:gd name="T1" fmla="*/ 0 h 1735"/>
                <a:gd name="T2" fmla="*/ 192 w 776"/>
                <a:gd name="T3" fmla="*/ 0 h 1735"/>
                <a:gd name="T4" fmla="*/ 776 w 776"/>
                <a:gd name="T5" fmla="*/ 1735 h 1735"/>
                <a:gd name="T6" fmla="*/ 0 w 776"/>
                <a:gd name="T7" fmla="*/ 1735 h 1735"/>
                <a:gd name="T8" fmla="*/ 1 w 776"/>
                <a:gd name="T9" fmla="*/ 0 h 1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6" h="1735">
                  <a:moveTo>
                    <a:pt x="1" y="0"/>
                  </a:moveTo>
                  <a:lnTo>
                    <a:pt x="192" y="0"/>
                  </a:lnTo>
                  <a:lnTo>
                    <a:pt x="776" y="1735"/>
                  </a:lnTo>
                  <a:lnTo>
                    <a:pt x="0" y="173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4" name="Freeform 21"/>
            <p:cNvSpPr/>
            <p:nvPr/>
          </p:nvSpPr>
          <p:spPr bwMode="auto">
            <a:xfrm>
              <a:off x="7250834" y="3414219"/>
              <a:ext cx="1162422" cy="906710"/>
            </a:xfrm>
            <a:custGeom>
              <a:avLst/>
              <a:gdLst>
                <a:gd name="T0" fmla="*/ 25 w 599"/>
                <a:gd name="T1" fmla="*/ 386 h 467"/>
                <a:gd name="T2" fmla="*/ 52 w 599"/>
                <a:gd name="T3" fmla="*/ 467 h 467"/>
                <a:gd name="T4" fmla="*/ 150 w 599"/>
                <a:gd name="T5" fmla="*/ 424 h 467"/>
                <a:gd name="T6" fmla="*/ 447 w 599"/>
                <a:gd name="T7" fmla="*/ 296 h 467"/>
                <a:gd name="T8" fmla="*/ 567 w 599"/>
                <a:gd name="T9" fmla="*/ 20 h 467"/>
                <a:gd name="T10" fmla="*/ 537 w 599"/>
                <a:gd name="T11" fmla="*/ 6 h 467"/>
                <a:gd name="T12" fmla="*/ 121 w 599"/>
                <a:gd name="T13" fmla="*/ 186 h 467"/>
                <a:gd name="T14" fmla="*/ 25 w 599"/>
                <a:gd name="T15" fmla="*/ 386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99" h="467">
                  <a:moveTo>
                    <a:pt x="25" y="386"/>
                  </a:moveTo>
                  <a:cubicBezTo>
                    <a:pt x="52" y="467"/>
                    <a:pt x="52" y="467"/>
                    <a:pt x="52" y="467"/>
                  </a:cubicBezTo>
                  <a:cubicBezTo>
                    <a:pt x="150" y="424"/>
                    <a:pt x="150" y="424"/>
                    <a:pt x="150" y="424"/>
                  </a:cubicBezTo>
                  <a:cubicBezTo>
                    <a:pt x="447" y="296"/>
                    <a:pt x="447" y="296"/>
                    <a:pt x="447" y="296"/>
                  </a:cubicBezTo>
                  <a:cubicBezTo>
                    <a:pt x="598" y="230"/>
                    <a:pt x="599" y="119"/>
                    <a:pt x="567" y="20"/>
                  </a:cubicBezTo>
                  <a:cubicBezTo>
                    <a:pt x="562" y="5"/>
                    <a:pt x="550" y="0"/>
                    <a:pt x="537" y="6"/>
                  </a:cubicBezTo>
                  <a:cubicBezTo>
                    <a:pt x="121" y="186"/>
                    <a:pt x="121" y="186"/>
                    <a:pt x="121" y="186"/>
                  </a:cubicBezTo>
                  <a:cubicBezTo>
                    <a:pt x="43" y="220"/>
                    <a:pt x="0" y="310"/>
                    <a:pt x="25" y="386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5" name="Freeform 22"/>
            <p:cNvSpPr/>
            <p:nvPr/>
          </p:nvSpPr>
          <p:spPr bwMode="auto">
            <a:xfrm>
              <a:off x="7937101" y="3407834"/>
              <a:ext cx="424760" cy="300108"/>
            </a:xfrm>
            <a:custGeom>
              <a:avLst/>
              <a:gdLst>
                <a:gd name="T0" fmla="*/ 211 w 218"/>
                <a:gd name="T1" fmla="*/ 16 h 154"/>
                <a:gd name="T2" fmla="*/ 187 w 218"/>
                <a:gd name="T3" fmla="*/ 6 h 154"/>
                <a:gd name="T4" fmla="*/ 0 w 218"/>
                <a:gd name="T5" fmla="*/ 88 h 154"/>
                <a:gd name="T6" fmla="*/ 202 w 218"/>
                <a:gd name="T7" fmla="*/ 68 h 154"/>
                <a:gd name="T8" fmla="*/ 211 w 218"/>
                <a:gd name="T9" fmla="*/ 1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154">
                  <a:moveTo>
                    <a:pt x="211" y="16"/>
                  </a:moveTo>
                  <a:cubicBezTo>
                    <a:pt x="206" y="0"/>
                    <a:pt x="194" y="3"/>
                    <a:pt x="187" y="6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34" y="154"/>
                    <a:pt x="137" y="121"/>
                    <a:pt x="202" y="68"/>
                  </a:cubicBezTo>
                  <a:cubicBezTo>
                    <a:pt x="212" y="61"/>
                    <a:pt x="218" y="36"/>
                    <a:pt x="211" y="16"/>
                  </a:cubicBezTo>
                  <a:close/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6" name="Freeform 23"/>
            <p:cNvSpPr/>
            <p:nvPr/>
          </p:nvSpPr>
          <p:spPr bwMode="auto">
            <a:xfrm>
              <a:off x="7477574" y="3931427"/>
              <a:ext cx="568362" cy="1321753"/>
            </a:xfrm>
            <a:custGeom>
              <a:avLst/>
              <a:gdLst>
                <a:gd name="T0" fmla="*/ 274 w 292"/>
                <a:gd name="T1" fmla="*/ 657 h 680"/>
                <a:gd name="T2" fmla="*/ 113 w 292"/>
                <a:gd name="T3" fmla="*/ 259 h 680"/>
                <a:gd name="T4" fmla="*/ 158 w 292"/>
                <a:gd name="T5" fmla="*/ 91 h 680"/>
                <a:gd name="T6" fmla="*/ 235 w 292"/>
                <a:gd name="T7" fmla="*/ 71 h 680"/>
                <a:gd name="T8" fmla="*/ 88 w 292"/>
                <a:gd name="T9" fmla="*/ 31 h 680"/>
                <a:gd name="T10" fmla="*/ 0 w 292"/>
                <a:gd name="T11" fmla="*/ 323 h 680"/>
                <a:gd name="T12" fmla="*/ 274 w 292"/>
                <a:gd name="T13" fmla="*/ 657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680">
                  <a:moveTo>
                    <a:pt x="274" y="657"/>
                  </a:moveTo>
                  <a:cubicBezTo>
                    <a:pt x="292" y="580"/>
                    <a:pt x="253" y="281"/>
                    <a:pt x="113" y="259"/>
                  </a:cubicBezTo>
                  <a:cubicBezTo>
                    <a:pt x="155" y="197"/>
                    <a:pt x="173" y="106"/>
                    <a:pt x="158" y="91"/>
                  </a:cubicBezTo>
                  <a:cubicBezTo>
                    <a:pt x="183" y="90"/>
                    <a:pt x="203" y="82"/>
                    <a:pt x="235" y="71"/>
                  </a:cubicBezTo>
                  <a:cubicBezTo>
                    <a:pt x="184" y="0"/>
                    <a:pt x="113" y="29"/>
                    <a:pt x="88" y="31"/>
                  </a:cubicBezTo>
                  <a:cubicBezTo>
                    <a:pt x="103" y="45"/>
                    <a:pt x="26" y="248"/>
                    <a:pt x="0" y="323"/>
                  </a:cubicBezTo>
                  <a:cubicBezTo>
                    <a:pt x="66" y="382"/>
                    <a:pt x="149" y="680"/>
                    <a:pt x="274" y="657"/>
                  </a:cubicBezTo>
                  <a:close/>
                </a:path>
              </a:pathLst>
            </a:custGeom>
            <a:solidFill>
              <a:srgbClr val="C4A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7" name="Freeform 24"/>
            <p:cNvSpPr/>
            <p:nvPr/>
          </p:nvSpPr>
          <p:spPr bwMode="auto">
            <a:xfrm>
              <a:off x="7462458" y="3931427"/>
              <a:ext cx="547200" cy="1321753"/>
            </a:xfrm>
            <a:custGeom>
              <a:avLst/>
              <a:gdLst>
                <a:gd name="T0" fmla="*/ 281 w 281"/>
                <a:gd name="T1" fmla="*/ 657 h 680"/>
                <a:gd name="T2" fmla="*/ 120 w 281"/>
                <a:gd name="T3" fmla="*/ 259 h 680"/>
                <a:gd name="T4" fmla="*/ 164 w 281"/>
                <a:gd name="T5" fmla="*/ 91 h 680"/>
                <a:gd name="T6" fmla="*/ 241 w 281"/>
                <a:gd name="T7" fmla="*/ 71 h 680"/>
                <a:gd name="T8" fmla="*/ 94 w 281"/>
                <a:gd name="T9" fmla="*/ 31 h 680"/>
                <a:gd name="T10" fmla="*/ 0 w 281"/>
                <a:gd name="T11" fmla="*/ 323 h 680"/>
                <a:gd name="T12" fmla="*/ 281 w 281"/>
                <a:gd name="T13" fmla="*/ 657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1" h="680">
                  <a:moveTo>
                    <a:pt x="281" y="657"/>
                  </a:moveTo>
                  <a:cubicBezTo>
                    <a:pt x="279" y="577"/>
                    <a:pt x="241" y="290"/>
                    <a:pt x="120" y="259"/>
                  </a:cubicBezTo>
                  <a:cubicBezTo>
                    <a:pt x="163" y="197"/>
                    <a:pt x="178" y="106"/>
                    <a:pt x="164" y="91"/>
                  </a:cubicBezTo>
                  <a:cubicBezTo>
                    <a:pt x="189" y="90"/>
                    <a:pt x="209" y="82"/>
                    <a:pt x="241" y="71"/>
                  </a:cubicBezTo>
                  <a:cubicBezTo>
                    <a:pt x="192" y="0"/>
                    <a:pt x="119" y="29"/>
                    <a:pt x="94" y="31"/>
                  </a:cubicBezTo>
                  <a:cubicBezTo>
                    <a:pt x="109" y="45"/>
                    <a:pt x="28" y="248"/>
                    <a:pt x="0" y="323"/>
                  </a:cubicBezTo>
                  <a:cubicBezTo>
                    <a:pt x="64" y="382"/>
                    <a:pt x="155" y="680"/>
                    <a:pt x="281" y="657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8" name="Freeform 25"/>
            <p:cNvSpPr/>
            <p:nvPr/>
          </p:nvSpPr>
          <p:spPr bwMode="auto">
            <a:xfrm>
              <a:off x="7621176" y="4051151"/>
              <a:ext cx="160230" cy="68641"/>
            </a:xfrm>
            <a:custGeom>
              <a:avLst/>
              <a:gdLst>
                <a:gd name="T0" fmla="*/ 0 w 83"/>
                <a:gd name="T1" fmla="*/ 0 h 35"/>
                <a:gd name="T2" fmla="*/ 83 w 83"/>
                <a:gd name="T3" fmla="*/ 29 h 35"/>
                <a:gd name="T4" fmla="*/ 0 w 83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35">
                  <a:moveTo>
                    <a:pt x="0" y="0"/>
                  </a:moveTo>
                  <a:cubicBezTo>
                    <a:pt x="24" y="18"/>
                    <a:pt x="43" y="23"/>
                    <a:pt x="83" y="29"/>
                  </a:cubicBezTo>
                  <a:cubicBezTo>
                    <a:pt x="60" y="35"/>
                    <a:pt x="27" y="32"/>
                    <a:pt x="0" y="0"/>
                  </a:cubicBezTo>
                  <a:close/>
                </a:path>
              </a:pathLst>
            </a:custGeom>
            <a:solidFill>
              <a:srgbClr val="C4A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29" name="Freeform 26"/>
            <p:cNvSpPr/>
            <p:nvPr/>
          </p:nvSpPr>
          <p:spPr bwMode="auto">
            <a:xfrm>
              <a:off x="7421645" y="4370415"/>
              <a:ext cx="275111" cy="70238"/>
            </a:xfrm>
            <a:custGeom>
              <a:avLst/>
              <a:gdLst>
                <a:gd name="T0" fmla="*/ 0 w 142"/>
                <a:gd name="T1" fmla="*/ 36 h 36"/>
                <a:gd name="T2" fmla="*/ 142 w 142"/>
                <a:gd name="T3" fmla="*/ 33 h 36"/>
                <a:gd name="T4" fmla="*/ 0 w 142"/>
                <a:gd name="T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2" h="36">
                  <a:moveTo>
                    <a:pt x="0" y="36"/>
                  </a:moveTo>
                  <a:cubicBezTo>
                    <a:pt x="46" y="21"/>
                    <a:pt x="78" y="23"/>
                    <a:pt x="142" y="33"/>
                  </a:cubicBezTo>
                  <a:cubicBezTo>
                    <a:pt x="111" y="13"/>
                    <a:pt x="57" y="0"/>
                    <a:pt x="0" y="36"/>
                  </a:cubicBezTo>
                  <a:close/>
                </a:path>
              </a:pathLst>
            </a:custGeom>
            <a:solidFill>
              <a:srgbClr val="C4A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0" name="Freeform 27"/>
            <p:cNvSpPr/>
            <p:nvPr/>
          </p:nvSpPr>
          <p:spPr bwMode="auto">
            <a:xfrm>
              <a:off x="7444319" y="4423093"/>
              <a:ext cx="252438" cy="121320"/>
            </a:xfrm>
            <a:custGeom>
              <a:avLst/>
              <a:gdLst>
                <a:gd name="T0" fmla="*/ 0 w 130"/>
                <a:gd name="T1" fmla="*/ 63 h 63"/>
                <a:gd name="T2" fmla="*/ 130 w 130"/>
                <a:gd name="T3" fmla="*/ 6 h 63"/>
                <a:gd name="T4" fmla="*/ 0 w 130"/>
                <a:gd name="T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0" h="63">
                  <a:moveTo>
                    <a:pt x="0" y="63"/>
                  </a:moveTo>
                  <a:cubicBezTo>
                    <a:pt x="37" y="32"/>
                    <a:pt x="67" y="21"/>
                    <a:pt x="130" y="6"/>
                  </a:cubicBezTo>
                  <a:cubicBezTo>
                    <a:pt x="94" y="0"/>
                    <a:pt x="39" y="9"/>
                    <a:pt x="0" y="63"/>
                  </a:cubicBezTo>
                  <a:close/>
                </a:path>
              </a:pathLst>
            </a:custGeom>
            <a:solidFill>
              <a:srgbClr val="C4A3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1" name="Freeform 28"/>
            <p:cNvSpPr/>
            <p:nvPr/>
          </p:nvSpPr>
          <p:spPr bwMode="auto">
            <a:xfrm>
              <a:off x="9394284" y="4526855"/>
              <a:ext cx="743708" cy="656087"/>
            </a:xfrm>
            <a:custGeom>
              <a:avLst/>
              <a:gdLst>
                <a:gd name="T0" fmla="*/ 350 w 382"/>
                <a:gd name="T1" fmla="*/ 57 h 337"/>
                <a:gd name="T2" fmla="*/ 350 w 382"/>
                <a:gd name="T3" fmla="*/ 57 h 337"/>
                <a:gd name="T4" fmla="*/ 326 w 382"/>
                <a:gd name="T5" fmla="*/ 197 h 337"/>
                <a:gd name="T6" fmla="*/ 172 w 382"/>
                <a:gd name="T7" fmla="*/ 305 h 337"/>
                <a:gd name="T8" fmla="*/ 32 w 382"/>
                <a:gd name="T9" fmla="*/ 281 h 337"/>
                <a:gd name="T10" fmla="*/ 32 w 382"/>
                <a:gd name="T11" fmla="*/ 281 h 337"/>
                <a:gd name="T12" fmla="*/ 56 w 382"/>
                <a:gd name="T13" fmla="*/ 141 h 337"/>
                <a:gd name="T14" fmla="*/ 210 w 382"/>
                <a:gd name="T15" fmla="*/ 32 h 337"/>
                <a:gd name="T16" fmla="*/ 350 w 382"/>
                <a:gd name="T17" fmla="*/ 57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337">
                  <a:moveTo>
                    <a:pt x="350" y="57"/>
                  </a:moveTo>
                  <a:cubicBezTo>
                    <a:pt x="350" y="57"/>
                    <a:pt x="350" y="57"/>
                    <a:pt x="350" y="57"/>
                  </a:cubicBezTo>
                  <a:cubicBezTo>
                    <a:pt x="382" y="102"/>
                    <a:pt x="371" y="165"/>
                    <a:pt x="326" y="197"/>
                  </a:cubicBezTo>
                  <a:cubicBezTo>
                    <a:pt x="172" y="305"/>
                    <a:pt x="172" y="305"/>
                    <a:pt x="172" y="305"/>
                  </a:cubicBezTo>
                  <a:cubicBezTo>
                    <a:pt x="127" y="337"/>
                    <a:pt x="64" y="326"/>
                    <a:pt x="32" y="281"/>
                  </a:cubicBezTo>
                  <a:cubicBezTo>
                    <a:pt x="32" y="281"/>
                    <a:pt x="32" y="281"/>
                    <a:pt x="32" y="281"/>
                  </a:cubicBezTo>
                  <a:cubicBezTo>
                    <a:pt x="0" y="235"/>
                    <a:pt x="11" y="172"/>
                    <a:pt x="56" y="141"/>
                  </a:cubicBezTo>
                  <a:cubicBezTo>
                    <a:pt x="210" y="32"/>
                    <a:pt x="210" y="32"/>
                    <a:pt x="210" y="32"/>
                  </a:cubicBezTo>
                  <a:cubicBezTo>
                    <a:pt x="255" y="0"/>
                    <a:pt x="319" y="11"/>
                    <a:pt x="350" y="57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2" name="Freeform 29"/>
            <p:cNvSpPr/>
            <p:nvPr/>
          </p:nvSpPr>
          <p:spPr bwMode="auto">
            <a:xfrm>
              <a:off x="9441144" y="4737569"/>
              <a:ext cx="403597" cy="395887"/>
            </a:xfrm>
            <a:custGeom>
              <a:avLst/>
              <a:gdLst>
                <a:gd name="T0" fmla="*/ 181 w 208"/>
                <a:gd name="T1" fmla="*/ 48 h 204"/>
                <a:gd name="T2" fmla="*/ 181 w 208"/>
                <a:gd name="T3" fmla="*/ 48 h 204"/>
                <a:gd name="T4" fmla="*/ 160 w 208"/>
                <a:gd name="T5" fmla="*/ 167 h 204"/>
                <a:gd name="T6" fmla="*/ 146 w 208"/>
                <a:gd name="T7" fmla="*/ 177 h 204"/>
                <a:gd name="T8" fmla="*/ 27 w 208"/>
                <a:gd name="T9" fmla="*/ 156 h 204"/>
                <a:gd name="T10" fmla="*/ 27 w 208"/>
                <a:gd name="T11" fmla="*/ 156 h 204"/>
                <a:gd name="T12" fmla="*/ 47 w 208"/>
                <a:gd name="T13" fmla="*/ 37 h 204"/>
                <a:gd name="T14" fmla="*/ 62 w 208"/>
                <a:gd name="T15" fmla="*/ 27 h 204"/>
                <a:gd name="T16" fmla="*/ 181 w 208"/>
                <a:gd name="T17" fmla="*/ 48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8" h="204">
                  <a:moveTo>
                    <a:pt x="181" y="48"/>
                  </a:moveTo>
                  <a:cubicBezTo>
                    <a:pt x="181" y="48"/>
                    <a:pt x="181" y="48"/>
                    <a:pt x="181" y="48"/>
                  </a:cubicBezTo>
                  <a:cubicBezTo>
                    <a:pt x="208" y="86"/>
                    <a:pt x="198" y="140"/>
                    <a:pt x="160" y="167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07" y="204"/>
                    <a:pt x="54" y="195"/>
                    <a:pt x="27" y="156"/>
                  </a:cubicBezTo>
                  <a:cubicBezTo>
                    <a:pt x="27" y="156"/>
                    <a:pt x="27" y="156"/>
                    <a:pt x="27" y="156"/>
                  </a:cubicBezTo>
                  <a:cubicBezTo>
                    <a:pt x="0" y="118"/>
                    <a:pt x="9" y="64"/>
                    <a:pt x="47" y="3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100" y="0"/>
                    <a:pt x="154" y="10"/>
                    <a:pt x="181" y="48"/>
                  </a:cubicBezTo>
                  <a:close/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3" name="Freeform 30"/>
            <p:cNvSpPr/>
            <p:nvPr/>
          </p:nvSpPr>
          <p:spPr bwMode="auto">
            <a:xfrm>
              <a:off x="9614978" y="3744658"/>
              <a:ext cx="810218" cy="724729"/>
            </a:xfrm>
            <a:custGeom>
              <a:avLst/>
              <a:gdLst>
                <a:gd name="T0" fmla="*/ 380 w 417"/>
                <a:gd name="T1" fmla="*/ 66 h 373"/>
                <a:gd name="T2" fmla="*/ 380 w 417"/>
                <a:gd name="T3" fmla="*/ 66 h 373"/>
                <a:gd name="T4" fmla="*/ 351 w 417"/>
                <a:gd name="T5" fmla="*/ 229 h 373"/>
                <a:gd name="T6" fmla="*/ 199 w 417"/>
                <a:gd name="T7" fmla="*/ 336 h 373"/>
                <a:gd name="T8" fmla="*/ 36 w 417"/>
                <a:gd name="T9" fmla="*/ 308 h 373"/>
                <a:gd name="T10" fmla="*/ 36 w 417"/>
                <a:gd name="T11" fmla="*/ 308 h 373"/>
                <a:gd name="T12" fmla="*/ 65 w 417"/>
                <a:gd name="T13" fmla="*/ 145 h 373"/>
                <a:gd name="T14" fmla="*/ 217 w 417"/>
                <a:gd name="T15" fmla="*/ 37 h 373"/>
                <a:gd name="T16" fmla="*/ 380 w 417"/>
                <a:gd name="T17" fmla="*/ 6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7" h="373">
                  <a:moveTo>
                    <a:pt x="380" y="66"/>
                  </a:moveTo>
                  <a:cubicBezTo>
                    <a:pt x="380" y="66"/>
                    <a:pt x="380" y="66"/>
                    <a:pt x="380" y="66"/>
                  </a:cubicBezTo>
                  <a:cubicBezTo>
                    <a:pt x="417" y="119"/>
                    <a:pt x="404" y="192"/>
                    <a:pt x="351" y="229"/>
                  </a:cubicBezTo>
                  <a:cubicBezTo>
                    <a:pt x="199" y="336"/>
                    <a:pt x="199" y="336"/>
                    <a:pt x="199" y="336"/>
                  </a:cubicBezTo>
                  <a:cubicBezTo>
                    <a:pt x="147" y="373"/>
                    <a:pt x="73" y="360"/>
                    <a:pt x="36" y="308"/>
                  </a:cubicBezTo>
                  <a:cubicBezTo>
                    <a:pt x="36" y="308"/>
                    <a:pt x="36" y="308"/>
                    <a:pt x="36" y="308"/>
                  </a:cubicBezTo>
                  <a:cubicBezTo>
                    <a:pt x="0" y="255"/>
                    <a:pt x="12" y="182"/>
                    <a:pt x="65" y="145"/>
                  </a:cubicBezTo>
                  <a:cubicBezTo>
                    <a:pt x="217" y="37"/>
                    <a:pt x="217" y="37"/>
                    <a:pt x="217" y="37"/>
                  </a:cubicBezTo>
                  <a:cubicBezTo>
                    <a:pt x="270" y="0"/>
                    <a:pt x="343" y="13"/>
                    <a:pt x="380" y="66"/>
                  </a:cubicBezTo>
                  <a:close/>
                </a:path>
              </a:pathLst>
            </a:custGeom>
            <a:solidFill>
              <a:srgbClr val="FFD7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4" name="Freeform 31"/>
            <p:cNvSpPr/>
            <p:nvPr/>
          </p:nvSpPr>
          <p:spPr bwMode="auto">
            <a:xfrm>
              <a:off x="9660326" y="3985702"/>
              <a:ext cx="439876" cy="431006"/>
            </a:xfrm>
            <a:custGeom>
              <a:avLst/>
              <a:gdLst>
                <a:gd name="T0" fmla="*/ 197 w 226"/>
                <a:gd name="T1" fmla="*/ 52 h 222"/>
                <a:gd name="T2" fmla="*/ 197 w 226"/>
                <a:gd name="T3" fmla="*/ 52 h 222"/>
                <a:gd name="T4" fmla="*/ 174 w 226"/>
                <a:gd name="T5" fmla="*/ 182 h 222"/>
                <a:gd name="T6" fmla="*/ 159 w 226"/>
                <a:gd name="T7" fmla="*/ 193 h 222"/>
                <a:gd name="T8" fmla="*/ 29 w 226"/>
                <a:gd name="T9" fmla="*/ 170 h 222"/>
                <a:gd name="T10" fmla="*/ 29 w 226"/>
                <a:gd name="T11" fmla="*/ 170 h 222"/>
                <a:gd name="T12" fmla="*/ 52 w 226"/>
                <a:gd name="T13" fmla="*/ 41 h 222"/>
                <a:gd name="T14" fmla="*/ 67 w 226"/>
                <a:gd name="T15" fmla="*/ 29 h 222"/>
                <a:gd name="T16" fmla="*/ 197 w 226"/>
                <a:gd name="T17" fmla="*/ 5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6" h="222">
                  <a:moveTo>
                    <a:pt x="197" y="52"/>
                  </a:moveTo>
                  <a:cubicBezTo>
                    <a:pt x="197" y="52"/>
                    <a:pt x="197" y="52"/>
                    <a:pt x="197" y="52"/>
                  </a:cubicBezTo>
                  <a:cubicBezTo>
                    <a:pt x="226" y="94"/>
                    <a:pt x="216" y="152"/>
                    <a:pt x="174" y="182"/>
                  </a:cubicBezTo>
                  <a:cubicBezTo>
                    <a:pt x="159" y="193"/>
                    <a:pt x="159" y="193"/>
                    <a:pt x="159" y="193"/>
                  </a:cubicBezTo>
                  <a:cubicBezTo>
                    <a:pt x="117" y="222"/>
                    <a:pt x="58" y="212"/>
                    <a:pt x="29" y="170"/>
                  </a:cubicBezTo>
                  <a:cubicBezTo>
                    <a:pt x="29" y="170"/>
                    <a:pt x="29" y="170"/>
                    <a:pt x="29" y="170"/>
                  </a:cubicBezTo>
                  <a:cubicBezTo>
                    <a:pt x="0" y="128"/>
                    <a:pt x="10" y="70"/>
                    <a:pt x="52" y="41"/>
                  </a:cubicBezTo>
                  <a:cubicBezTo>
                    <a:pt x="67" y="29"/>
                    <a:pt x="67" y="29"/>
                    <a:pt x="67" y="29"/>
                  </a:cubicBezTo>
                  <a:cubicBezTo>
                    <a:pt x="109" y="0"/>
                    <a:pt x="168" y="10"/>
                    <a:pt x="197" y="52"/>
                  </a:cubicBezTo>
                  <a:close/>
                </a:path>
              </a:pathLst>
            </a:custGeom>
            <a:solidFill>
              <a:srgbClr val="FFF2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5" name="Freeform 32"/>
            <p:cNvSpPr/>
            <p:nvPr/>
          </p:nvSpPr>
          <p:spPr bwMode="auto">
            <a:xfrm>
              <a:off x="7937101" y="3538732"/>
              <a:ext cx="119417" cy="108550"/>
            </a:xfrm>
            <a:custGeom>
              <a:avLst/>
              <a:gdLst>
                <a:gd name="T0" fmla="*/ 48 w 61"/>
                <a:gd name="T1" fmla="*/ 0 h 56"/>
                <a:gd name="T2" fmla="*/ 0 w 61"/>
                <a:gd name="T3" fmla="*/ 21 h 56"/>
                <a:gd name="T4" fmla="*/ 59 w 61"/>
                <a:gd name="T5" fmla="*/ 56 h 56"/>
                <a:gd name="T6" fmla="*/ 55 w 61"/>
                <a:gd name="T7" fmla="*/ 16 h 56"/>
                <a:gd name="T8" fmla="*/ 55 w 61"/>
                <a:gd name="T9" fmla="*/ 16 h 56"/>
                <a:gd name="T10" fmla="*/ 48 w 61"/>
                <a:gd name="T11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56">
                  <a:moveTo>
                    <a:pt x="48" y="0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12" y="44"/>
                    <a:pt x="33" y="55"/>
                    <a:pt x="59" y="56"/>
                  </a:cubicBezTo>
                  <a:cubicBezTo>
                    <a:pt x="61" y="43"/>
                    <a:pt x="60" y="30"/>
                    <a:pt x="55" y="16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4" y="11"/>
                    <a:pt x="51" y="5"/>
                    <a:pt x="4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6" name="Freeform 33"/>
            <p:cNvSpPr/>
            <p:nvPr/>
          </p:nvSpPr>
          <p:spPr bwMode="auto">
            <a:xfrm>
              <a:off x="9909740" y="4012840"/>
              <a:ext cx="169299" cy="209117"/>
            </a:xfrm>
            <a:custGeom>
              <a:avLst/>
              <a:gdLst>
                <a:gd name="T0" fmla="*/ 69 w 88"/>
                <a:gd name="T1" fmla="*/ 38 h 108"/>
                <a:gd name="T2" fmla="*/ 69 w 88"/>
                <a:gd name="T3" fmla="*/ 38 h 108"/>
                <a:gd name="T4" fmla="*/ 84 w 88"/>
                <a:gd name="T5" fmla="*/ 108 h 108"/>
                <a:gd name="T6" fmla="*/ 19 w 88"/>
                <a:gd name="T7" fmla="*/ 71 h 108"/>
                <a:gd name="T8" fmla="*/ 19 w 88"/>
                <a:gd name="T9" fmla="*/ 71 h 108"/>
                <a:gd name="T10" fmla="*/ 7 w 88"/>
                <a:gd name="T11" fmla="*/ 0 h 108"/>
                <a:gd name="T12" fmla="*/ 69 w 88"/>
                <a:gd name="T13" fmla="*/ 3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" h="108">
                  <a:moveTo>
                    <a:pt x="69" y="38"/>
                  </a:moveTo>
                  <a:cubicBezTo>
                    <a:pt x="69" y="38"/>
                    <a:pt x="69" y="38"/>
                    <a:pt x="69" y="38"/>
                  </a:cubicBezTo>
                  <a:cubicBezTo>
                    <a:pt x="84" y="59"/>
                    <a:pt x="88" y="84"/>
                    <a:pt x="84" y="108"/>
                  </a:cubicBezTo>
                  <a:cubicBezTo>
                    <a:pt x="59" y="106"/>
                    <a:pt x="35" y="94"/>
                    <a:pt x="19" y="71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4" y="50"/>
                    <a:pt x="0" y="23"/>
                    <a:pt x="7" y="0"/>
                  </a:cubicBezTo>
                  <a:cubicBezTo>
                    <a:pt x="31" y="3"/>
                    <a:pt x="54" y="17"/>
                    <a:pt x="69" y="3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7" name="Freeform 34"/>
            <p:cNvSpPr/>
            <p:nvPr/>
          </p:nvSpPr>
          <p:spPr bwMode="auto">
            <a:xfrm>
              <a:off x="9642186" y="4761513"/>
              <a:ext cx="185927" cy="215504"/>
            </a:xfrm>
            <a:custGeom>
              <a:avLst/>
              <a:gdLst>
                <a:gd name="T0" fmla="*/ 77 w 96"/>
                <a:gd name="T1" fmla="*/ 36 h 111"/>
                <a:gd name="T2" fmla="*/ 77 w 96"/>
                <a:gd name="T3" fmla="*/ 36 h 111"/>
                <a:gd name="T4" fmla="*/ 88 w 96"/>
                <a:gd name="T5" fmla="*/ 111 h 111"/>
                <a:gd name="T6" fmla="*/ 19 w 96"/>
                <a:gd name="T7" fmla="*/ 75 h 111"/>
                <a:gd name="T8" fmla="*/ 19 w 96"/>
                <a:gd name="T9" fmla="*/ 75 h 111"/>
                <a:gd name="T10" fmla="*/ 8 w 96"/>
                <a:gd name="T11" fmla="*/ 0 h 111"/>
                <a:gd name="T12" fmla="*/ 77 w 96"/>
                <a:gd name="T13" fmla="*/ 3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111">
                  <a:moveTo>
                    <a:pt x="77" y="36"/>
                  </a:moveTo>
                  <a:cubicBezTo>
                    <a:pt x="77" y="36"/>
                    <a:pt x="77" y="36"/>
                    <a:pt x="77" y="36"/>
                  </a:cubicBezTo>
                  <a:cubicBezTo>
                    <a:pt x="93" y="59"/>
                    <a:pt x="96" y="87"/>
                    <a:pt x="88" y="111"/>
                  </a:cubicBezTo>
                  <a:cubicBezTo>
                    <a:pt x="61" y="111"/>
                    <a:pt x="35" y="98"/>
                    <a:pt x="19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3" y="52"/>
                    <a:pt x="0" y="24"/>
                    <a:pt x="8" y="0"/>
                  </a:cubicBezTo>
                  <a:cubicBezTo>
                    <a:pt x="34" y="0"/>
                    <a:pt x="60" y="13"/>
                    <a:pt x="77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-2721" y="5752"/>
            <a:ext cx="7963350" cy="3988085"/>
            <a:chOff x="0" y="9525"/>
            <a:chExt cx="12492024" cy="6604001"/>
          </a:xfrm>
          <a:solidFill>
            <a:schemeClr val="accent4"/>
          </a:solidFill>
        </p:grpSpPr>
        <p:sp>
          <p:nvSpPr>
            <p:cNvPr id="186" name="Freeform 38"/>
            <p:cNvSpPr>
              <a:spLocks noEditPoints="1"/>
            </p:cNvSpPr>
            <p:nvPr/>
          </p:nvSpPr>
          <p:spPr bwMode="auto">
            <a:xfrm>
              <a:off x="5265738" y="3773488"/>
              <a:ext cx="590550" cy="590550"/>
            </a:xfrm>
            <a:custGeom>
              <a:avLst/>
              <a:gdLst>
                <a:gd name="T0" fmla="*/ 79 w 157"/>
                <a:gd name="T1" fmla="*/ 0 h 157"/>
                <a:gd name="T2" fmla="*/ 79 w 157"/>
                <a:gd name="T3" fmla="*/ 0 h 157"/>
                <a:gd name="T4" fmla="*/ 79 w 157"/>
                <a:gd name="T5" fmla="*/ 9 h 157"/>
                <a:gd name="T6" fmla="*/ 85 w 157"/>
                <a:gd name="T7" fmla="*/ 9 h 157"/>
                <a:gd name="T8" fmla="*/ 85 w 157"/>
                <a:gd name="T9" fmla="*/ 78 h 157"/>
                <a:gd name="T10" fmla="*/ 79 w 157"/>
                <a:gd name="T11" fmla="*/ 78 h 157"/>
                <a:gd name="T12" fmla="*/ 79 w 157"/>
                <a:gd name="T13" fmla="*/ 128 h 157"/>
                <a:gd name="T14" fmla="*/ 79 w 157"/>
                <a:gd name="T15" fmla="*/ 128 h 157"/>
                <a:gd name="T16" fmla="*/ 129 w 157"/>
                <a:gd name="T17" fmla="*/ 78 h 157"/>
                <a:gd name="T18" fmla="*/ 101 w 157"/>
                <a:gd name="T19" fmla="*/ 34 h 157"/>
                <a:gd name="T20" fmla="*/ 107 w 157"/>
                <a:gd name="T21" fmla="*/ 22 h 157"/>
                <a:gd name="T22" fmla="*/ 142 w 157"/>
                <a:gd name="T23" fmla="*/ 78 h 157"/>
                <a:gd name="T24" fmla="*/ 79 w 157"/>
                <a:gd name="T25" fmla="*/ 141 h 157"/>
                <a:gd name="T26" fmla="*/ 79 w 157"/>
                <a:gd name="T27" fmla="*/ 141 h 157"/>
                <a:gd name="T28" fmla="*/ 79 w 157"/>
                <a:gd name="T29" fmla="*/ 141 h 157"/>
                <a:gd name="T30" fmla="*/ 79 w 157"/>
                <a:gd name="T31" fmla="*/ 157 h 157"/>
                <a:gd name="T32" fmla="*/ 79 w 157"/>
                <a:gd name="T33" fmla="*/ 157 h 157"/>
                <a:gd name="T34" fmla="*/ 157 w 157"/>
                <a:gd name="T35" fmla="*/ 78 h 157"/>
                <a:gd name="T36" fmla="*/ 79 w 157"/>
                <a:gd name="T37" fmla="*/ 0 h 157"/>
                <a:gd name="T38" fmla="*/ 79 w 157"/>
                <a:gd name="T39" fmla="*/ 0 h 157"/>
                <a:gd name="T40" fmla="*/ 0 w 157"/>
                <a:gd name="T41" fmla="*/ 78 h 157"/>
                <a:gd name="T42" fmla="*/ 79 w 157"/>
                <a:gd name="T43" fmla="*/ 157 h 157"/>
                <a:gd name="T44" fmla="*/ 79 w 157"/>
                <a:gd name="T45" fmla="*/ 141 h 157"/>
                <a:gd name="T46" fmla="*/ 16 w 157"/>
                <a:gd name="T47" fmla="*/ 78 h 157"/>
                <a:gd name="T48" fmla="*/ 50 w 157"/>
                <a:gd name="T49" fmla="*/ 22 h 157"/>
                <a:gd name="T50" fmla="*/ 56 w 157"/>
                <a:gd name="T51" fmla="*/ 34 h 157"/>
                <a:gd name="T52" fmla="*/ 29 w 157"/>
                <a:gd name="T53" fmla="*/ 78 h 157"/>
                <a:gd name="T54" fmla="*/ 79 w 157"/>
                <a:gd name="T55" fmla="*/ 128 h 157"/>
                <a:gd name="T56" fmla="*/ 79 w 157"/>
                <a:gd name="T57" fmla="*/ 78 h 157"/>
                <a:gd name="T58" fmla="*/ 72 w 157"/>
                <a:gd name="T59" fmla="*/ 78 h 157"/>
                <a:gd name="T60" fmla="*/ 72 w 157"/>
                <a:gd name="T61" fmla="*/ 9 h 157"/>
                <a:gd name="T62" fmla="*/ 72 w 157"/>
                <a:gd name="T63" fmla="*/ 9 h 157"/>
                <a:gd name="T64" fmla="*/ 79 w 157"/>
                <a:gd name="T65" fmla="*/ 9 h 157"/>
                <a:gd name="T66" fmla="*/ 79 w 157"/>
                <a:gd name="T67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7" h="157">
                  <a:moveTo>
                    <a:pt x="79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79" y="9"/>
                    <a:pt x="79" y="9"/>
                    <a:pt x="79" y="9"/>
                  </a:cubicBezTo>
                  <a:cubicBezTo>
                    <a:pt x="85" y="9"/>
                    <a:pt x="85" y="9"/>
                    <a:pt x="85" y="9"/>
                  </a:cubicBezTo>
                  <a:cubicBezTo>
                    <a:pt x="85" y="78"/>
                    <a:pt x="85" y="78"/>
                    <a:pt x="85" y="7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79" y="128"/>
                    <a:pt x="79" y="128"/>
                    <a:pt x="79" y="128"/>
                  </a:cubicBezTo>
                  <a:cubicBezTo>
                    <a:pt x="106" y="128"/>
                    <a:pt x="129" y="106"/>
                    <a:pt x="129" y="78"/>
                  </a:cubicBezTo>
                  <a:cubicBezTo>
                    <a:pt x="129" y="59"/>
                    <a:pt x="118" y="42"/>
                    <a:pt x="101" y="34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28" y="33"/>
                    <a:pt x="142" y="54"/>
                    <a:pt x="142" y="78"/>
                  </a:cubicBezTo>
                  <a:cubicBezTo>
                    <a:pt x="142" y="113"/>
                    <a:pt x="113" y="141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79" y="157"/>
                    <a:pt x="79" y="157"/>
                    <a:pt x="79" y="157"/>
                  </a:cubicBezTo>
                  <a:cubicBezTo>
                    <a:pt x="122" y="157"/>
                    <a:pt x="157" y="122"/>
                    <a:pt x="157" y="78"/>
                  </a:cubicBezTo>
                  <a:cubicBezTo>
                    <a:pt x="157" y="35"/>
                    <a:pt x="122" y="0"/>
                    <a:pt x="79" y="0"/>
                  </a:cubicBezTo>
                  <a:close/>
                  <a:moveTo>
                    <a:pt x="79" y="0"/>
                  </a:moveTo>
                  <a:cubicBezTo>
                    <a:pt x="35" y="0"/>
                    <a:pt x="0" y="35"/>
                    <a:pt x="0" y="78"/>
                  </a:cubicBezTo>
                  <a:cubicBezTo>
                    <a:pt x="0" y="122"/>
                    <a:pt x="35" y="157"/>
                    <a:pt x="79" y="157"/>
                  </a:cubicBezTo>
                  <a:cubicBezTo>
                    <a:pt x="79" y="141"/>
                    <a:pt x="79" y="141"/>
                    <a:pt x="79" y="141"/>
                  </a:cubicBezTo>
                  <a:cubicBezTo>
                    <a:pt x="44" y="141"/>
                    <a:pt x="16" y="113"/>
                    <a:pt x="16" y="78"/>
                  </a:cubicBezTo>
                  <a:cubicBezTo>
                    <a:pt x="16" y="54"/>
                    <a:pt x="29" y="33"/>
                    <a:pt x="50" y="22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39" y="42"/>
                    <a:pt x="29" y="59"/>
                    <a:pt x="29" y="78"/>
                  </a:cubicBezTo>
                  <a:cubicBezTo>
                    <a:pt x="29" y="106"/>
                    <a:pt x="51" y="128"/>
                    <a:pt x="79" y="128"/>
                  </a:cubicBezTo>
                  <a:cubicBezTo>
                    <a:pt x="79" y="78"/>
                    <a:pt x="79" y="78"/>
                    <a:pt x="79" y="78"/>
                  </a:cubicBezTo>
                  <a:cubicBezTo>
                    <a:pt x="72" y="78"/>
                    <a:pt x="72" y="78"/>
                    <a:pt x="72" y="78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9" y="9"/>
                    <a:pt x="79" y="9"/>
                    <a:pt x="79" y="9"/>
                  </a:cubicBezTo>
                  <a:lnTo>
                    <a:pt x="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7" name="Freeform 39"/>
            <p:cNvSpPr/>
            <p:nvPr/>
          </p:nvSpPr>
          <p:spPr bwMode="auto">
            <a:xfrm>
              <a:off x="4148138" y="3341688"/>
              <a:ext cx="457200" cy="269875"/>
            </a:xfrm>
            <a:custGeom>
              <a:avLst/>
              <a:gdLst>
                <a:gd name="T0" fmla="*/ 69 w 122"/>
                <a:gd name="T1" fmla="*/ 0 h 72"/>
                <a:gd name="T2" fmla="*/ 69 w 122"/>
                <a:gd name="T3" fmla="*/ 12 h 72"/>
                <a:gd name="T4" fmla="*/ 0 w 122"/>
                <a:gd name="T5" fmla="*/ 72 h 72"/>
                <a:gd name="T6" fmla="*/ 69 w 122"/>
                <a:gd name="T7" fmla="*/ 58 h 72"/>
                <a:gd name="T8" fmla="*/ 69 w 122"/>
                <a:gd name="T9" fmla="*/ 71 h 72"/>
                <a:gd name="T10" fmla="*/ 122 w 122"/>
                <a:gd name="T11" fmla="*/ 35 h 72"/>
                <a:gd name="T12" fmla="*/ 69 w 122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2" h="72">
                  <a:moveTo>
                    <a:pt x="69" y="0"/>
                  </a:moveTo>
                  <a:cubicBezTo>
                    <a:pt x="69" y="12"/>
                    <a:pt x="69" y="12"/>
                    <a:pt x="69" y="12"/>
                  </a:cubicBezTo>
                  <a:cubicBezTo>
                    <a:pt x="8" y="12"/>
                    <a:pt x="0" y="72"/>
                    <a:pt x="0" y="72"/>
                  </a:cubicBezTo>
                  <a:cubicBezTo>
                    <a:pt x="0" y="72"/>
                    <a:pt x="19" y="58"/>
                    <a:pt x="69" y="58"/>
                  </a:cubicBezTo>
                  <a:cubicBezTo>
                    <a:pt x="69" y="71"/>
                    <a:pt x="69" y="71"/>
                    <a:pt x="69" y="71"/>
                  </a:cubicBezTo>
                  <a:cubicBezTo>
                    <a:pt x="122" y="35"/>
                    <a:pt x="122" y="35"/>
                    <a:pt x="122" y="35"/>
                  </a:cubicBezTo>
                  <a:lnTo>
                    <a:pt x="6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8" name="Freeform 40"/>
            <p:cNvSpPr/>
            <p:nvPr/>
          </p:nvSpPr>
          <p:spPr bwMode="auto">
            <a:xfrm>
              <a:off x="4102100" y="3581400"/>
              <a:ext cx="455613" cy="271463"/>
            </a:xfrm>
            <a:custGeom>
              <a:avLst/>
              <a:gdLst>
                <a:gd name="T0" fmla="*/ 53 w 121"/>
                <a:gd name="T1" fmla="*/ 72 h 72"/>
                <a:gd name="T2" fmla="*/ 53 w 121"/>
                <a:gd name="T3" fmla="*/ 60 h 72"/>
                <a:gd name="T4" fmla="*/ 121 w 121"/>
                <a:gd name="T5" fmla="*/ 0 h 72"/>
                <a:gd name="T6" fmla="*/ 53 w 121"/>
                <a:gd name="T7" fmla="*/ 14 h 72"/>
                <a:gd name="T8" fmla="*/ 53 w 121"/>
                <a:gd name="T9" fmla="*/ 2 h 72"/>
                <a:gd name="T10" fmla="*/ 0 w 121"/>
                <a:gd name="T11" fmla="*/ 37 h 72"/>
                <a:gd name="T12" fmla="*/ 53 w 121"/>
                <a:gd name="T13" fmla="*/ 7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1" h="72">
                  <a:moveTo>
                    <a:pt x="53" y="72"/>
                  </a:moveTo>
                  <a:cubicBezTo>
                    <a:pt x="53" y="60"/>
                    <a:pt x="53" y="60"/>
                    <a:pt x="53" y="60"/>
                  </a:cubicBezTo>
                  <a:cubicBezTo>
                    <a:pt x="115" y="60"/>
                    <a:pt x="121" y="0"/>
                    <a:pt x="121" y="0"/>
                  </a:cubicBezTo>
                  <a:cubicBezTo>
                    <a:pt x="121" y="0"/>
                    <a:pt x="103" y="14"/>
                    <a:pt x="53" y="14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0" y="37"/>
                    <a:pt x="0" y="37"/>
                    <a:pt x="0" y="37"/>
                  </a:cubicBezTo>
                  <a:lnTo>
                    <a:pt x="53" y="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9" name="Freeform 41"/>
            <p:cNvSpPr/>
            <p:nvPr/>
          </p:nvSpPr>
          <p:spPr bwMode="auto">
            <a:xfrm>
              <a:off x="4467225" y="2841625"/>
              <a:ext cx="596900" cy="560388"/>
            </a:xfrm>
            <a:custGeom>
              <a:avLst/>
              <a:gdLst>
                <a:gd name="T0" fmla="*/ 95 w 159"/>
                <a:gd name="T1" fmla="*/ 74 h 149"/>
                <a:gd name="T2" fmla="*/ 122 w 159"/>
                <a:gd name="T3" fmla="*/ 52 h 149"/>
                <a:gd name="T4" fmla="*/ 128 w 159"/>
                <a:gd name="T5" fmla="*/ 53 h 149"/>
                <a:gd name="T6" fmla="*/ 146 w 159"/>
                <a:gd name="T7" fmla="*/ 65 h 149"/>
                <a:gd name="T8" fmla="*/ 157 w 159"/>
                <a:gd name="T9" fmla="*/ 61 h 149"/>
                <a:gd name="T10" fmla="*/ 157 w 159"/>
                <a:gd name="T11" fmla="*/ 37 h 149"/>
                <a:gd name="T12" fmla="*/ 107 w 159"/>
                <a:gd name="T13" fmla="*/ 5 h 149"/>
                <a:gd name="T14" fmla="*/ 76 w 159"/>
                <a:gd name="T15" fmla="*/ 33 h 149"/>
                <a:gd name="T16" fmla="*/ 36 w 159"/>
                <a:gd name="T17" fmla="*/ 20 h 149"/>
                <a:gd name="T18" fmla="*/ 5 w 159"/>
                <a:gd name="T19" fmla="*/ 70 h 149"/>
                <a:gd name="T20" fmla="*/ 102 w 159"/>
                <a:gd name="T21" fmla="*/ 149 h 149"/>
                <a:gd name="T22" fmla="*/ 118 w 159"/>
                <a:gd name="T23" fmla="*/ 133 h 149"/>
                <a:gd name="T24" fmla="*/ 95 w 159"/>
                <a:gd name="T25" fmla="*/ 74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9" h="149">
                  <a:moveTo>
                    <a:pt x="95" y="74"/>
                  </a:moveTo>
                  <a:cubicBezTo>
                    <a:pt x="98" y="61"/>
                    <a:pt x="109" y="52"/>
                    <a:pt x="122" y="52"/>
                  </a:cubicBezTo>
                  <a:cubicBezTo>
                    <a:pt x="124" y="52"/>
                    <a:pt x="126" y="52"/>
                    <a:pt x="128" y="53"/>
                  </a:cubicBezTo>
                  <a:cubicBezTo>
                    <a:pt x="135" y="54"/>
                    <a:pt x="142" y="59"/>
                    <a:pt x="146" y="65"/>
                  </a:cubicBezTo>
                  <a:cubicBezTo>
                    <a:pt x="149" y="63"/>
                    <a:pt x="153" y="62"/>
                    <a:pt x="157" y="61"/>
                  </a:cubicBezTo>
                  <a:cubicBezTo>
                    <a:pt x="159" y="46"/>
                    <a:pt x="157" y="37"/>
                    <a:pt x="157" y="37"/>
                  </a:cubicBezTo>
                  <a:cubicBezTo>
                    <a:pt x="152" y="14"/>
                    <a:pt x="129" y="0"/>
                    <a:pt x="107" y="5"/>
                  </a:cubicBezTo>
                  <a:cubicBezTo>
                    <a:pt x="92" y="8"/>
                    <a:pt x="81" y="19"/>
                    <a:pt x="76" y="33"/>
                  </a:cubicBezTo>
                  <a:cubicBezTo>
                    <a:pt x="66" y="22"/>
                    <a:pt x="52" y="17"/>
                    <a:pt x="36" y="20"/>
                  </a:cubicBezTo>
                  <a:cubicBezTo>
                    <a:pt x="14" y="25"/>
                    <a:pt x="0" y="48"/>
                    <a:pt x="5" y="70"/>
                  </a:cubicBezTo>
                  <a:cubicBezTo>
                    <a:pt x="5" y="70"/>
                    <a:pt x="14" y="126"/>
                    <a:pt x="102" y="149"/>
                  </a:cubicBezTo>
                  <a:cubicBezTo>
                    <a:pt x="108" y="143"/>
                    <a:pt x="113" y="138"/>
                    <a:pt x="118" y="133"/>
                  </a:cubicBezTo>
                  <a:cubicBezTo>
                    <a:pt x="88" y="103"/>
                    <a:pt x="94" y="76"/>
                    <a:pt x="95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0" name="Freeform 42"/>
            <p:cNvSpPr/>
            <p:nvPr/>
          </p:nvSpPr>
          <p:spPr bwMode="auto">
            <a:xfrm>
              <a:off x="4811713" y="3055938"/>
              <a:ext cx="354013" cy="300038"/>
            </a:xfrm>
            <a:custGeom>
              <a:avLst/>
              <a:gdLst>
                <a:gd name="T0" fmla="*/ 74 w 94"/>
                <a:gd name="T1" fmla="*/ 9 h 80"/>
                <a:gd name="T2" fmla="*/ 69 w 94"/>
                <a:gd name="T3" fmla="*/ 9 h 80"/>
                <a:gd name="T4" fmla="*/ 64 w 94"/>
                <a:gd name="T5" fmla="*/ 9 h 80"/>
                <a:gd name="T6" fmla="*/ 52 w 94"/>
                <a:gd name="T7" fmla="*/ 16 h 80"/>
                <a:gd name="T8" fmla="*/ 35 w 94"/>
                <a:gd name="T9" fmla="*/ 0 h 80"/>
                <a:gd name="T10" fmla="*/ 30 w 94"/>
                <a:gd name="T11" fmla="*/ 0 h 80"/>
                <a:gd name="T12" fmla="*/ 7 w 94"/>
                <a:gd name="T13" fmla="*/ 18 h 80"/>
                <a:gd name="T14" fmla="*/ 30 w 94"/>
                <a:gd name="T15" fmla="*/ 73 h 80"/>
                <a:gd name="T16" fmla="*/ 37 w 94"/>
                <a:gd name="T17" fmla="*/ 80 h 80"/>
                <a:gd name="T18" fmla="*/ 91 w 94"/>
                <a:gd name="T19" fmla="*/ 37 h 80"/>
                <a:gd name="T20" fmla="*/ 74 w 94"/>
                <a:gd name="T21" fmla="*/ 9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80">
                  <a:moveTo>
                    <a:pt x="74" y="9"/>
                  </a:moveTo>
                  <a:cubicBezTo>
                    <a:pt x="72" y="9"/>
                    <a:pt x="71" y="9"/>
                    <a:pt x="69" y="9"/>
                  </a:cubicBezTo>
                  <a:cubicBezTo>
                    <a:pt x="67" y="9"/>
                    <a:pt x="66" y="9"/>
                    <a:pt x="64" y="9"/>
                  </a:cubicBezTo>
                  <a:cubicBezTo>
                    <a:pt x="60" y="10"/>
                    <a:pt x="55" y="12"/>
                    <a:pt x="52" y="16"/>
                  </a:cubicBezTo>
                  <a:cubicBezTo>
                    <a:pt x="49" y="8"/>
                    <a:pt x="43" y="2"/>
                    <a:pt x="35" y="0"/>
                  </a:cubicBezTo>
                  <a:cubicBezTo>
                    <a:pt x="33" y="0"/>
                    <a:pt x="31" y="0"/>
                    <a:pt x="30" y="0"/>
                  </a:cubicBezTo>
                  <a:cubicBezTo>
                    <a:pt x="19" y="0"/>
                    <a:pt x="10" y="7"/>
                    <a:pt x="7" y="18"/>
                  </a:cubicBezTo>
                  <a:cubicBezTo>
                    <a:pt x="7" y="18"/>
                    <a:pt x="0" y="43"/>
                    <a:pt x="30" y="73"/>
                  </a:cubicBezTo>
                  <a:cubicBezTo>
                    <a:pt x="32" y="75"/>
                    <a:pt x="35" y="78"/>
                    <a:pt x="37" y="80"/>
                  </a:cubicBezTo>
                  <a:cubicBezTo>
                    <a:pt x="86" y="68"/>
                    <a:pt x="91" y="37"/>
                    <a:pt x="91" y="37"/>
                  </a:cubicBezTo>
                  <a:cubicBezTo>
                    <a:pt x="94" y="24"/>
                    <a:pt x="86" y="12"/>
                    <a:pt x="7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1" name="Freeform 43"/>
            <p:cNvSpPr>
              <a:spLocks noEditPoints="1"/>
            </p:cNvSpPr>
            <p:nvPr/>
          </p:nvSpPr>
          <p:spPr bwMode="auto">
            <a:xfrm>
              <a:off x="5075238" y="2252663"/>
              <a:ext cx="461963" cy="368300"/>
            </a:xfrm>
            <a:custGeom>
              <a:avLst/>
              <a:gdLst>
                <a:gd name="T0" fmla="*/ 97 w 123"/>
                <a:gd name="T1" fmla="*/ 98 h 98"/>
                <a:gd name="T2" fmla="*/ 97 w 123"/>
                <a:gd name="T3" fmla="*/ 65 h 98"/>
                <a:gd name="T4" fmla="*/ 113 w 123"/>
                <a:gd name="T5" fmla="*/ 50 h 98"/>
                <a:gd name="T6" fmla="*/ 123 w 123"/>
                <a:gd name="T7" fmla="*/ 50 h 98"/>
                <a:gd name="T8" fmla="*/ 123 w 123"/>
                <a:gd name="T9" fmla="*/ 14 h 98"/>
                <a:gd name="T10" fmla="*/ 109 w 123"/>
                <a:gd name="T11" fmla="*/ 0 h 98"/>
                <a:gd name="T12" fmla="*/ 79 w 123"/>
                <a:gd name="T13" fmla="*/ 0 h 98"/>
                <a:gd name="T14" fmla="*/ 79 w 123"/>
                <a:gd name="T15" fmla="*/ 16 h 98"/>
                <a:gd name="T16" fmla="*/ 90 w 123"/>
                <a:gd name="T17" fmla="*/ 27 h 98"/>
                <a:gd name="T18" fmla="*/ 79 w 123"/>
                <a:gd name="T19" fmla="*/ 38 h 98"/>
                <a:gd name="T20" fmla="*/ 79 w 123"/>
                <a:gd name="T21" fmla="*/ 45 h 98"/>
                <a:gd name="T22" fmla="*/ 90 w 123"/>
                <a:gd name="T23" fmla="*/ 56 h 98"/>
                <a:gd name="T24" fmla="*/ 79 w 123"/>
                <a:gd name="T25" fmla="*/ 67 h 98"/>
                <a:gd name="T26" fmla="*/ 79 w 123"/>
                <a:gd name="T27" fmla="*/ 98 h 98"/>
                <a:gd name="T28" fmla="*/ 97 w 123"/>
                <a:gd name="T29" fmla="*/ 98 h 98"/>
                <a:gd name="T30" fmla="*/ 79 w 123"/>
                <a:gd name="T31" fmla="*/ 0 h 98"/>
                <a:gd name="T32" fmla="*/ 44 w 123"/>
                <a:gd name="T33" fmla="*/ 0 h 98"/>
                <a:gd name="T34" fmla="*/ 44 w 123"/>
                <a:gd name="T35" fmla="*/ 16 h 98"/>
                <a:gd name="T36" fmla="*/ 44 w 123"/>
                <a:gd name="T37" fmla="*/ 16 h 98"/>
                <a:gd name="T38" fmla="*/ 55 w 123"/>
                <a:gd name="T39" fmla="*/ 27 h 98"/>
                <a:gd name="T40" fmla="*/ 44 w 123"/>
                <a:gd name="T41" fmla="*/ 38 h 98"/>
                <a:gd name="T42" fmla="*/ 44 w 123"/>
                <a:gd name="T43" fmla="*/ 45 h 98"/>
                <a:gd name="T44" fmla="*/ 44 w 123"/>
                <a:gd name="T45" fmla="*/ 45 h 98"/>
                <a:gd name="T46" fmla="*/ 55 w 123"/>
                <a:gd name="T47" fmla="*/ 56 h 98"/>
                <a:gd name="T48" fmla="*/ 44 w 123"/>
                <a:gd name="T49" fmla="*/ 67 h 98"/>
                <a:gd name="T50" fmla="*/ 44 w 123"/>
                <a:gd name="T51" fmla="*/ 98 h 98"/>
                <a:gd name="T52" fmla="*/ 79 w 123"/>
                <a:gd name="T53" fmla="*/ 98 h 98"/>
                <a:gd name="T54" fmla="*/ 79 w 123"/>
                <a:gd name="T55" fmla="*/ 67 h 98"/>
                <a:gd name="T56" fmla="*/ 79 w 123"/>
                <a:gd name="T57" fmla="*/ 67 h 98"/>
                <a:gd name="T58" fmla="*/ 68 w 123"/>
                <a:gd name="T59" fmla="*/ 56 h 98"/>
                <a:gd name="T60" fmla="*/ 79 w 123"/>
                <a:gd name="T61" fmla="*/ 45 h 98"/>
                <a:gd name="T62" fmla="*/ 79 w 123"/>
                <a:gd name="T63" fmla="*/ 45 h 98"/>
                <a:gd name="T64" fmla="*/ 79 w 123"/>
                <a:gd name="T65" fmla="*/ 45 h 98"/>
                <a:gd name="T66" fmla="*/ 79 w 123"/>
                <a:gd name="T67" fmla="*/ 38 h 98"/>
                <a:gd name="T68" fmla="*/ 79 w 123"/>
                <a:gd name="T69" fmla="*/ 38 h 98"/>
                <a:gd name="T70" fmla="*/ 68 w 123"/>
                <a:gd name="T71" fmla="*/ 27 h 98"/>
                <a:gd name="T72" fmla="*/ 79 w 123"/>
                <a:gd name="T73" fmla="*/ 16 h 98"/>
                <a:gd name="T74" fmla="*/ 79 w 123"/>
                <a:gd name="T75" fmla="*/ 16 h 98"/>
                <a:gd name="T76" fmla="*/ 79 w 123"/>
                <a:gd name="T77" fmla="*/ 16 h 98"/>
                <a:gd name="T78" fmla="*/ 79 w 123"/>
                <a:gd name="T79" fmla="*/ 0 h 98"/>
                <a:gd name="T80" fmla="*/ 44 w 123"/>
                <a:gd name="T81" fmla="*/ 0 h 98"/>
                <a:gd name="T82" fmla="*/ 13 w 123"/>
                <a:gd name="T83" fmla="*/ 0 h 98"/>
                <a:gd name="T84" fmla="*/ 0 w 123"/>
                <a:gd name="T85" fmla="*/ 14 h 98"/>
                <a:gd name="T86" fmla="*/ 0 w 123"/>
                <a:gd name="T87" fmla="*/ 50 h 98"/>
                <a:gd name="T88" fmla="*/ 11 w 123"/>
                <a:gd name="T89" fmla="*/ 50 h 98"/>
                <a:gd name="T90" fmla="*/ 26 w 123"/>
                <a:gd name="T91" fmla="*/ 65 h 98"/>
                <a:gd name="T92" fmla="*/ 26 w 123"/>
                <a:gd name="T93" fmla="*/ 98 h 98"/>
                <a:gd name="T94" fmla="*/ 44 w 123"/>
                <a:gd name="T95" fmla="*/ 98 h 98"/>
                <a:gd name="T96" fmla="*/ 44 w 123"/>
                <a:gd name="T97" fmla="*/ 67 h 98"/>
                <a:gd name="T98" fmla="*/ 33 w 123"/>
                <a:gd name="T99" fmla="*/ 56 h 98"/>
                <a:gd name="T100" fmla="*/ 44 w 123"/>
                <a:gd name="T101" fmla="*/ 45 h 98"/>
                <a:gd name="T102" fmla="*/ 44 w 123"/>
                <a:gd name="T103" fmla="*/ 38 h 98"/>
                <a:gd name="T104" fmla="*/ 33 w 123"/>
                <a:gd name="T105" fmla="*/ 27 h 98"/>
                <a:gd name="T106" fmla="*/ 44 w 123"/>
                <a:gd name="T107" fmla="*/ 16 h 98"/>
                <a:gd name="T108" fmla="*/ 44 w 123"/>
                <a:gd name="T109" fmla="*/ 0 h 98"/>
                <a:gd name="T110" fmla="*/ 44 w 123"/>
                <a:gd name="T111" fmla="*/ 16 h 98"/>
                <a:gd name="T112" fmla="*/ 44 w 123"/>
                <a:gd name="T113" fmla="*/ 16 h 98"/>
                <a:gd name="T114" fmla="*/ 44 w 123"/>
                <a:gd name="T115" fmla="*/ 45 h 98"/>
                <a:gd name="T116" fmla="*/ 44 w 123"/>
                <a:gd name="T117" fmla="*/ 4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23" h="98">
                  <a:moveTo>
                    <a:pt x="97" y="98"/>
                  </a:moveTo>
                  <a:cubicBezTo>
                    <a:pt x="97" y="65"/>
                    <a:pt x="97" y="65"/>
                    <a:pt x="97" y="65"/>
                  </a:cubicBezTo>
                  <a:cubicBezTo>
                    <a:pt x="97" y="55"/>
                    <a:pt x="103" y="50"/>
                    <a:pt x="113" y="5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3" y="14"/>
                    <a:pt x="123" y="14"/>
                    <a:pt x="123" y="14"/>
                  </a:cubicBezTo>
                  <a:cubicBezTo>
                    <a:pt x="123" y="6"/>
                    <a:pt x="117" y="0"/>
                    <a:pt x="109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5" y="16"/>
                    <a:pt x="90" y="21"/>
                    <a:pt x="90" y="27"/>
                  </a:cubicBezTo>
                  <a:cubicBezTo>
                    <a:pt x="90" y="33"/>
                    <a:pt x="85" y="38"/>
                    <a:pt x="79" y="38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85" y="45"/>
                    <a:pt x="90" y="50"/>
                    <a:pt x="90" y="56"/>
                  </a:cubicBezTo>
                  <a:cubicBezTo>
                    <a:pt x="90" y="62"/>
                    <a:pt x="85" y="67"/>
                    <a:pt x="79" y="67"/>
                  </a:cubicBezTo>
                  <a:cubicBezTo>
                    <a:pt x="79" y="98"/>
                    <a:pt x="79" y="98"/>
                    <a:pt x="79" y="98"/>
                  </a:cubicBezTo>
                  <a:lnTo>
                    <a:pt x="97" y="98"/>
                  </a:lnTo>
                  <a:close/>
                  <a:moveTo>
                    <a:pt x="79" y="0"/>
                  </a:moveTo>
                  <a:cubicBezTo>
                    <a:pt x="44" y="0"/>
                    <a:pt x="44" y="0"/>
                    <a:pt x="44" y="0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50" y="16"/>
                    <a:pt x="55" y="21"/>
                    <a:pt x="55" y="27"/>
                  </a:cubicBezTo>
                  <a:cubicBezTo>
                    <a:pt x="55" y="33"/>
                    <a:pt x="50" y="38"/>
                    <a:pt x="44" y="38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44" y="45"/>
                    <a:pt x="44" y="45"/>
                    <a:pt x="44" y="45"/>
                  </a:cubicBezTo>
                  <a:cubicBezTo>
                    <a:pt x="50" y="45"/>
                    <a:pt x="55" y="50"/>
                    <a:pt x="55" y="56"/>
                  </a:cubicBezTo>
                  <a:cubicBezTo>
                    <a:pt x="55" y="62"/>
                    <a:pt x="50" y="67"/>
                    <a:pt x="44" y="67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79" y="98"/>
                    <a:pt x="79" y="98"/>
                    <a:pt x="79" y="98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9" y="67"/>
                    <a:pt x="79" y="67"/>
                    <a:pt x="79" y="67"/>
                  </a:cubicBezTo>
                  <a:cubicBezTo>
                    <a:pt x="73" y="67"/>
                    <a:pt x="68" y="62"/>
                    <a:pt x="68" y="56"/>
                  </a:cubicBezTo>
                  <a:cubicBezTo>
                    <a:pt x="68" y="50"/>
                    <a:pt x="73" y="45"/>
                    <a:pt x="79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45"/>
                    <a:pt x="79" y="45"/>
                    <a:pt x="79" y="45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3" y="38"/>
                    <a:pt x="68" y="33"/>
                    <a:pt x="68" y="27"/>
                  </a:cubicBezTo>
                  <a:cubicBezTo>
                    <a:pt x="68" y="21"/>
                    <a:pt x="73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79" y="16"/>
                    <a:pt x="79" y="16"/>
                    <a:pt x="79" y="16"/>
                  </a:cubicBezTo>
                  <a:lnTo>
                    <a:pt x="79" y="0"/>
                  </a:lnTo>
                  <a:close/>
                  <a:moveTo>
                    <a:pt x="4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21" y="50"/>
                    <a:pt x="26" y="55"/>
                    <a:pt x="26" y="65"/>
                  </a:cubicBezTo>
                  <a:cubicBezTo>
                    <a:pt x="26" y="98"/>
                    <a:pt x="26" y="98"/>
                    <a:pt x="26" y="98"/>
                  </a:cubicBezTo>
                  <a:cubicBezTo>
                    <a:pt x="44" y="98"/>
                    <a:pt x="44" y="98"/>
                    <a:pt x="44" y="98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38" y="67"/>
                    <a:pt x="33" y="62"/>
                    <a:pt x="33" y="56"/>
                  </a:cubicBezTo>
                  <a:cubicBezTo>
                    <a:pt x="33" y="50"/>
                    <a:pt x="38" y="45"/>
                    <a:pt x="44" y="45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38" y="38"/>
                    <a:pt x="33" y="33"/>
                    <a:pt x="33" y="27"/>
                  </a:cubicBezTo>
                  <a:cubicBezTo>
                    <a:pt x="33" y="21"/>
                    <a:pt x="38" y="16"/>
                    <a:pt x="44" y="16"/>
                  </a:cubicBezTo>
                  <a:cubicBezTo>
                    <a:pt x="44" y="0"/>
                    <a:pt x="44" y="0"/>
                    <a:pt x="44" y="0"/>
                  </a:cubicBezTo>
                  <a:close/>
                  <a:moveTo>
                    <a:pt x="44" y="16"/>
                  </a:moveTo>
                  <a:cubicBezTo>
                    <a:pt x="44" y="16"/>
                    <a:pt x="44" y="16"/>
                    <a:pt x="44" y="16"/>
                  </a:cubicBezTo>
                  <a:close/>
                  <a:moveTo>
                    <a:pt x="44" y="45"/>
                  </a:moveTo>
                  <a:cubicBezTo>
                    <a:pt x="44" y="45"/>
                    <a:pt x="44" y="45"/>
                    <a:pt x="44" y="4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2" name="Freeform 44"/>
            <p:cNvSpPr/>
            <p:nvPr/>
          </p:nvSpPr>
          <p:spPr bwMode="auto">
            <a:xfrm>
              <a:off x="4992688" y="2455863"/>
              <a:ext cx="627063" cy="333375"/>
            </a:xfrm>
            <a:custGeom>
              <a:avLst/>
              <a:gdLst>
                <a:gd name="T0" fmla="*/ 156 w 167"/>
                <a:gd name="T1" fmla="*/ 0 h 89"/>
                <a:gd name="T2" fmla="*/ 145 w 167"/>
                <a:gd name="T3" fmla="*/ 0 h 89"/>
                <a:gd name="T4" fmla="*/ 135 w 167"/>
                <a:gd name="T5" fmla="*/ 0 h 89"/>
                <a:gd name="T6" fmla="*/ 123 w 167"/>
                <a:gd name="T7" fmla="*/ 11 h 89"/>
                <a:gd name="T8" fmla="*/ 123 w 167"/>
                <a:gd name="T9" fmla="*/ 48 h 89"/>
                <a:gd name="T10" fmla="*/ 43 w 167"/>
                <a:gd name="T11" fmla="*/ 48 h 89"/>
                <a:gd name="T12" fmla="*/ 43 w 167"/>
                <a:gd name="T13" fmla="*/ 11 h 89"/>
                <a:gd name="T14" fmla="*/ 33 w 167"/>
                <a:gd name="T15" fmla="*/ 0 h 89"/>
                <a:gd name="T16" fmla="*/ 22 w 167"/>
                <a:gd name="T17" fmla="*/ 0 h 89"/>
                <a:gd name="T18" fmla="*/ 12 w 167"/>
                <a:gd name="T19" fmla="*/ 0 h 89"/>
                <a:gd name="T20" fmla="*/ 0 w 167"/>
                <a:gd name="T21" fmla="*/ 11 h 89"/>
                <a:gd name="T22" fmla="*/ 0 w 167"/>
                <a:gd name="T23" fmla="*/ 66 h 89"/>
                <a:gd name="T24" fmla="*/ 16 w 167"/>
                <a:gd name="T25" fmla="*/ 82 h 89"/>
                <a:gd name="T26" fmla="*/ 16 w 167"/>
                <a:gd name="T27" fmla="*/ 84 h 89"/>
                <a:gd name="T28" fmla="*/ 18 w 167"/>
                <a:gd name="T29" fmla="*/ 86 h 89"/>
                <a:gd name="T30" fmla="*/ 23 w 167"/>
                <a:gd name="T31" fmla="*/ 89 h 89"/>
                <a:gd name="T32" fmla="*/ 26 w 167"/>
                <a:gd name="T33" fmla="*/ 89 h 89"/>
                <a:gd name="T34" fmla="*/ 31 w 167"/>
                <a:gd name="T35" fmla="*/ 86 h 89"/>
                <a:gd name="T36" fmla="*/ 33 w 167"/>
                <a:gd name="T37" fmla="*/ 84 h 89"/>
                <a:gd name="T38" fmla="*/ 33 w 167"/>
                <a:gd name="T39" fmla="*/ 82 h 89"/>
                <a:gd name="T40" fmla="*/ 134 w 167"/>
                <a:gd name="T41" fmla="*/ 82 h 89"/>
                <a:gd name="T42" fmla="*/ 134 w 167"/>
                <a:gd name="T43" fmla="*/ 84 h 89"/>
                <a:gd name="T44" fmla="*/ 136 w 167"/>
                <a:gd name="T45" fmla="*/ 86 h 89"/>
                <a:gd name="T46" fmla="*/ 141 w 167"/>
                <a:gd name="T47" fmla="*/ 89 h 89"/>
                <a:gd name="T48" fmla="*/ 144 w 167"/>
                <a:gd name="T49" fmla="*/ 89 h 89"/>
                <a:gd name="T50" fmla="*/ 149 w 167"/>
                <a:gd name="T51" fmla="*/ 86 h 89"/>
                <a:gd name="T52" fmla="*/ 151 w 167"/>
                <a:gd name="T53" fmla="*/ 84 h 89"/>
                <a:gd name="T54" fmla="*/ 151 w 167"/>
                <a:gd name="T55" fmla="*/ 82 h 89"/>
                <a:gd name="T56" fmla="*/ 156 w 167"/>
                <a:gd name="T57" fmla="*/ 82 h 89"/>
                <a:gd name="T58" fmla="*/ 167 w 167"/>
                <a:gd name="T59" fmla="*/ 66 h 89"/>
                <a:gd name="T60" fmla="*/ 167 w 167"/>
                <a:gd name="T61" fmla="*/ 11 h 89"/>
                <a:gd name="T62" fmla="*/ 156 w 167"/>
                <a:gd name="T63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7" h="89">
                  <a:moveTo>
                    <a:pt x="156" y="0"/>
                  </a:moveTo>
                  <a:cubicBezTo>
                    <a:pt x="145" y="0"/>
                    <a:pt x="145" y="0"/>
                    <a:pt x="145" y="0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8" y="0"/>
                    <a:pt x="123" y="3"/>
                    <a:pt x="123" y="1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3"/>
                    <a:pt x="40" y="0"/>
                    <a:pt x="3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0"/>
                    <a:pt x="0" y="3"/>
                    <a:pt x="0" y="11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73"/>
                    <a:pt x="9" y="82"/>
                    <a:pt x="16" y="82"/>
                  </a:cubicBezTo>
                  <a:cubicBezTo>
                    <a:pt x="16" y="82"/>
                    <a:pt x="16" y="83"/>
                    <a:pt x="16" y="84"/>
                  </a:cubicBezTo>
                  <a:cubicBezTo>
                    <a:pt x="17" y="85"/>
                    <a:pt x="17" y="85"/>
                    <a:pt x="18" y="86"/>
                  </a:cubicBezTo>
                  <a:cubicBezTo>
                    <a:pt x="19" y="88"/>
                    <a:pt x="21" y="89"/>
                    <a:pt x="23" y="89"/>
                  </a:cubicBezTo>
                  <a:cubicBezTo>
                    <a:pt x="26" y="89"/>
                    <a:pt x="26" y="89"/>
                    <a:pt x="26" y="89"/>
                  </a:cubicBezTo>
                  <a:cubicBezTo>
                    <a:pt x="28" y="89"/>
                    <a:pt x="30" y="88"/>
                    <a:pt x="31" y="86"/>
                  </a:cubicBezTo>
                  <a:cubicBezTo>
                    <a:pt x="32" y="85"/>
                    <a:pt x="32" y="85"/>
                    <a:pt x="33" y="84"/>
                  </a:cubicBezTo>
                  <a:cubicBezTo>
                    <a:pt x="33" y="83"/>
                    <a:pt x="33" y="82"/>
                    <a:pt x="33" y="82"/>
                  </a:cubicBezTo>
                  <a:cubicBezTo>
                    <a:pt x="134" y="82"/>
                    <a:pt x="134" y="82"/>
                    <a:pt x="134" y="82"/>
                  </a:cubicBezTo>
                  <a:cubicBezTo>
                    <a:pt x="134" y="82"/>
                    <a:pt x="134" y="83"/>
                    <a:pt x="134" y="84"/>
                  </a:cubicBezTo>
                  <a:cubicBezTo>
                    <a:pt x="135" y="85"/>
                    <a:pt x="135" y="85"/>
                    <a:pt x="136" y="86"/>
                  </a:cubicBezTo>
                  <a:cubicBezTo>
                    <a:pt x="137" y="88"/>
                    <a:pt x="139" y="89"/>
                    <a:pt x="141" y="89"/>
                  </a:cubicBezTo>
                  <a:cubicBezTo>
                    <a:pt x="144" y="89"/>
                    <a:pt x="144" y="89"/>
                    <a:pt x="144" y="89"/>
                  </a:cubicBezTo>
                  <a:cubicBezTo>
                    <a:pt x="146" y="89"/>
                    <a:pt x="148" y="88"/>
                    <a:pt x="149" y="86"/>
                  </a:cubicBezTo>
                  <a:cubicBezTo>
                    <a:pt x="150" y="85"/>
                    <a:pt x="150" y="85"/>
                    <a:pt x="151" y="84"/>
                  </a:cubicBezTo>
                  <a:cubicBezTo>
                    <a:pt x="151" y="83"/>
                    <a:pt x="151" y="82"/>
                    <a:pt x="151" y="82"/>
                  </a:cubicBezTo>
                  <a:cubicBezTo>
                    <a:pt x="156" y="82"/>
                    <a:pt x="156" y="82"/>
                    <a:pt x="156" y="82"/>
                  </a:cubicBezTo>
                  <a:cubicBezTo>
                    <a:pt x="163" y="82"/>
                    <a:pt x="167" y="73"/>
                    <a:pt x="167" y="66"/>
                  </a:cubicBezTo>
                  <a:cubicBezTo>
                    <a:pt x="167" y="11"/>
                    <a:pt x="167" y="11"/>
                    <a:pt x="167" y="11"/>
                  </a:cubicBezTo>
                  <a:cubicBezTo>
                    <a:pt x="167" y="3"/>
                    <a:pt x="163" y="0"/>
                    <a:pt x="15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3" name="Oval 45"/>
            <p:cNvSpPr>
              <a:spLocks noChangeArrowheads="1"/>
            </p:cNvSpPr>
            <p:nvPr/>
          </p:nvSpPr>
          <p:spPr bwMode="auto">
            <a:xfrm>
              <a:off x="5213350" y="2330450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4" name="Oval 46"/>
            <p:cNvSpPr>
              <a:spLocks noChangeArrowheads="1"/>
            </p:cNvSpPr>
            <p:nvPr/>
          </p:nvSpPr>
          <p:spPr bwMode="auto">
            <a:xfrm>
              <a:off x="5345113" y="2330450"/>
              <a:ext cx="52388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5" name="Oval 47"/>
            <p:cNvSpPr>
              <a:spLocks noChangeArrowheads="1"/>
            </p:cNvSpPr>
            <p:nvPr/>
          </p:nvSpPr>
          <p:spPr bwMode="auto">
            <a:xfrm>
              <a:off x="5213350" y="2439988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6" name="Oval 48"/>
            <p:cNvSpPr>
              <a:spLocks noChangeArrowheads="1"/>
            </p:cNvSpPr>
            <p:nvPr/>
          </p:nvSpPr>
          <p:spPr bwMode="auto">
            <a:xfrm>
              <a:off x="5345113" y="2439988"/>
              <a:ext cx="52388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7" name="Freeform 49"/>
            <p:cNvSpPr>
              <a:spLocks noEditPoints="1"/>
            </p:cNvSpPr>
            <p:nvPr/>
          </p:nvSpPr>
          <p:spPr bwMode="auto">
            <a:xfrm>
              <a:off x="3509963" y="2924175"/>
              <a:ext cx="757238" cy="354013"/>
            </a:xfrm>
            <a:custGeom>
              <a:avLst/>
              <a:gdLst>
                <a:gd name="T0" fmla="*/ 425 w 477"/>
                <a:gd name="T1" fmla="*/ 31 h 223"/>
                <a:gd name="T2" fmla="*/ 395 w 477"/>
                <a:gd name="T3" fmla="*/ 223 h 223"/>
                <a:gd name="T4" fmla="*/ 404 w 477"/>
                <a:gd name="T5" fmla="*/ 31 h 223"/>
                <a:gd name="T6" fmla="*/ 416 w 477"/>
                <a:gd name="T7" fmla="*/ 95 h 223"/>
                <a:gd name="T8" fmla="*/ 395 w 477"/>
                <a:gd name="T9" fmla="*/ 201 h 223"/>
                <a:gd name="T10" fmla="*/ 364 w 477"/>
                <a:gd name="T11" fmla="*/ 223 h 223"/>
                <a:gd name="T12" fmla="*/ 364 w 477"/>
                <a:gd name="T13" fmla="*/ 223 h 223"/>
                <a:gd name="T14" fmla="*/ 385 w 477"/>
                <a:gd name="T15" fmla="*/ 74 h 223"/>
                <a:gd name="T16" fmla="*/ 373 w 477"/>
                <a:gd name="T17" fmla="*/ 135 h 223"/>
                <a:gd name="T18" fmla="*/ 364 w 477"/>
                <a:gd name="T19" fmla="*/ 223 h 223"/>
                <a:gd name="T20" fmla="*/ 364 w 477"/>
                <a:gd name="T21" fmla="*/ 0 h 223"/>
                <a:gd name="T22" fmla="*/ 331 w 477"/>
                <a:gd name="T23" fmla="*/ 135 h 223"/>
                <a:gd name="T24" fmla="*/ 343 w 477"/>
                <a:gd name="T25" fmla="*/ 31 h 223"/>
                <a:gd name="T26" fmla="*/ 331 w 477"/>
                <a:gd name="T27" fmla="*/ 223 h 223"/>
                <a:gd name="T28" fmla="*/ 331 w 477"/>
                <a:gd name="T29" fmla="*/ 0 h 223"/>
                <a:gd name="T30" fmla="*/ 300 w 477"/>
                <a:gd name="T31" fmla="*/ 74 h 223"/>
                <a:gd name="T32" fmla="*/ 312 w 477"/>
                <a:gd name="T33" fmla="*/ 135 h 223"/>
                <a:gd name="T34" fmla="*/ 300 w 477"/>
                <a:gd name="T35" fmla="*/ 223 h 223"/>
                <a:gd name="T36" fmla="*/ 300 w 477"/>
                <a:gd name="T37" fmla="*/ 0 h 223"/>
                <a:gd name="T38" fmla="*/ 269 w 477"/>
                <a:gd name="T39" fmla="*/ 135 h 223"/>
                <a:gd name="T40" fmla="*/ 279 w 477"/>
                <a:gd name="T41" fmla="*/ 31 h 223"/>
                <a:gd name="T42" fmla="*/ 269 w 477"/>
                <a:gd name="T43" fmla="*/ 223 h 223"/>
                <a:gd name="T44" fmla="*/ 269 w 477"/>
                <a:gd name="T45" fmla="*/ 0 h 223"/>
                <a:gd name="T46" fmla="*/ 239 w 477"/>
                <a:gd name="T47" fmla="*/ 74 h 223"/>
                <a:gd name="T48" fmla="*/ 248 w 477"/>
                <a:gd name="T49" fmla="*/ 135 h 223"/>
                <a:gd name="T50" fmla="*/ 239 w 477"/>
                <a:gd name="T51" fmla="*/ 223 h 223"/>
                <a:gd name="T52" fmla="*/ 239 w 477"/>
                <a:gd name="T53" fmla="*/ 0 h 223"/>
                <a:gd name="T54" fmla="*/ 206 w 477"/>
                <a:gd name="T55" fmla="*/ 135 h 223"/>
                <a:gd name="T56" fmla="*/ 217 w 477"/>
                <a:gd name="T57" fmla="*/ 31 h 223"/>
                <a:gd name="T58" fmla="*/ 206 w 477"/>
                <a:gd name="T59" fmla="*/ 223 h 223"/>
                <a:gd name="T60" fmla="*/ 206 w 477"/>
                <a:gd name="T61" fmla="*/ 0 h 223"/>
                <a:gd name="T62" fmla="*/ 175 w 477"/>
                <a:gd name="T63" fmla="*/ 74 h 223"/>
                <a:gd name="T64" fmla="*/ 187 w 477"/>
                <a:gd name="T65" fmla="*/ 135 h 223"/>
                <a:gd name="T66" fmla="*/ 175 w 477"/>
                <a:gd name="T67" fmla="*/ 223 h 223"/>
                <a:gd name="T68" fmla="*/ 175 w 477"/>
                <a:gd name="T69" fmla="*/ 0 h 223"/>
                <a:gd name="T70" fmla="*/ 144 w 477"/>
                <a:gd name="T71" fmla="*/ 135 h 223"/>
                <a:gd name="T72" fmla="*/ 154 w 477"/>
                <a:gd name="T73" fmla="*/ 31 h 223"/>
                <a:gd name="T74" fmla="*/ 144 w 477"/>
                <a:gd name="T75" fmla="*/ 223 h 223"/>
                <a:gd name="T76" fmla="*/ 144 w 477"/>
                <a:gd name="T77" fmla="*/ 0 h 223"/>
                <a:gd name="T78" fmla="*/ 113 w 477"/>
                <a:gd name="T79" fmla="*/ 74 h 223"/>
                <a:gd name="T80" fmla="*/ 123 w 477"/>
                <a:gd name="T81" fmla="*/ 135 h 223"/>
                <a:gd name="T82" fmla="*/ 113 w 477"/>
                <a:gd name="T83" fmla="*/ 223 h 223"/>
                <a:gd name="T84" fmla="*/ 113 w 477"/>
                <a:gd name="T85" fmla="*/ 0 h 223"/>
                <a:gd name="T86" fmla="*/ 80 w 477"/>
                <a:gd name="T87" fmla="*/ 135 h 223"/>
                <a:gd name="T88" fmla="*/ 92 w 477"/>
                <a:gd name="T89" fmla="*/ 31 h 223"/>
                <a:gd name="T90" fmla="*/ 80 w 477"/>
                <a:gd name="T91" fmla="*/ 223 h 223"/>
                <a:gd name="T92" fmla="*/ 80 w 477"/>
                <a:gd name="T93" fmla="*/ 135 h 223"/>
                <a:gd name="T94" fmla="*/ 80 w 477"/>
                <a:gd name="T95" fmla="*/ 0 h 223"/>
                <a:gd name="T96" fmla="*/ 50 w 477"/>
                <a:gd name="T97" fmla="*/ 74 h 223"/>
                <a:gd name="T98" fmla="*/ 28 w 477"/>
                <a:gd name="T99" fmla="*/ 74 h 223"/>
                <a:gd name="T100" fmla="*/ 0 w 477"/>
                <a:gd name="T10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7" h="223">
                  <a:moveTo>
                    <a:pt x="425" y="223"/>
                  </a:moveTo>
                  <a:lnTo>
                    <a:pt x="477" y="223"/>
                  </a:lnTo>
                  <a:lnTo>
                    <a:pt x="477" y="0"/>
                  </a:lnTo>
                  <a:lnTo>
                    <a:pt x="425" y="0"/>
                  </a:lnTo>
                  <a:lnTo>
                    <a:pt x="425" y="31"/>
                  </a:lnTo>
                  <a:lnTo>
                    <a:pt x="447" y="31"/>
                  </a:lnTo>
                  <a:lnTo>
                    <a:pt x="447" y="74"/>
                  </a:lnTo>
                  <a:lnTo>
                    <a:pt x="425" y="74"/>
                  </a:lnTo>
                  <a:lnTo>
                    <a:pt x="425" y="223"/>
                  </a:lnTo>
                  <a:close/>
                  <a:moveTo>
                    <a:pt x="395" y="223"/>
                  </a:moveTo>
                  <a:lnTo>
                    <a:pt x="425" y="223"/>
                  </a:lnTo>
                  <a:lnTo>
                    <a:pt x="425" y="74"/>
                  </a:lnTo>
                  <a:lnTo>
                    <a:pt x="404" y="74"/>
                  </a:lnTo>
                  <a:lnTo>
                    <a:pt x="404" y="31"/>
                  </a:lnTo>
                  <a:lnTo>
                    <a:pt x="404" y="31"/>
                  </a:lnTo>
                  <a:lnTo>
                    <a:pt x="425" y="31"/>
                  </a:lnTo>
                  <a:lnTo>
                    <a:pt x="425" y="0"/>
                  </a:lnTo>
                  <a:lnTo>
                    <a:pt x="395" y="0"/>
                  </a:lnTo>
                  <a:lnTo>
                    <a:pt x="395" y="95"/>
                  </a:lnTo>
                  <a:lnTo>
                    <a:pt x="416" y="95"/>
                  </a:lnTo>
                  <a:lnTo>
                    <a:pt x="416" y="135"/>
                  </a:lnTo>
                  <a:lnTo>
                    <a:pt x="416" y="135"/>
                  </a:lnTo>
                  <a:lnTo>
                    <a:pt x="395" y="135"/>
                  </a:lnTo>
                  <a:lnTo>
                    <a:pt x="395" y="159"/>
                  </a:lnTo>
                  <a:lnTo>
                    <a:pt x="395" y="201"/>
                  </a:lnTo>
                  <a:lnTo>
                    <a:pt x="395" y="223"/>
                  </a:lnTo>
                  <a:lnTo>
                    <a:pt x="395" y="223"/>
                  </a:lnTo>
                  <a:close/>
                  <a:moveTo>
                    <a:pt x="395" y="201"/>
                  </a:moveTo>
                  <a:lnTo>
                    <a:pt x="395" y="201"/>
                  </a:lnTo>
                  <a:close/>
                  <a:moveTo>
                    <a:pt x="364" y="223"/>
                  </a:moveTo>
                  <a:lnTo>
                    <a:pt x="395" y="223"/>
                  </a:lnTo>
                  <a:lnTo>
                    <a:pt x="395" y="201"/>
                  </a:lnTo>
                  <a:lnTo>
                    <a:pt x="364" y="201"/>
                  </a:lnTo>
                  <a:lnTo>
                    <a:pt x="364" y="223"/>
                  </a:lnTo>
                  <a:lnTo>
                    <a:pt x="364" y="223"/>
                  </a:lnTo>
                  <a:close/>
                  <a:moveTo>
                    <a:pt x="395" y="0"/>
                  </a:moveTo>
                  <a:lnTo>
                    <a:pt x="364" y="0"/>
                  </a:lnTo>
                  <a:lnTo>
                    <a:pt x="364" y="31"/>
                  </a:lnTo>
                  <a:lnTo>
                    <a:pt x="385" y="31"/>
                  </a:lnTo>
                  <a:lnTo>
                    <a:pt x="385" y="74"/>
                  </a:lnTo>
                  <a:lnTo>
                    <a:pt x="364" y="74"/>
                  </a:lnTo>
                  <a:lnTo>
                    <a:pt x="364" y="159"/>
                  </a:lnTo>
                  <a:lnTo>
                    <a:pt x="395" y="159"/>
                  </a:lnTo>
                  <a:lnTo>
                    <a:pt x="395" y="135"/>
                  </a:lnTo>
                  <a:lnTo>
                    <a:pt x="373" y="135"/>
                  </a:lnTo>
                  <a:lnTo>
                    <a:pt x="373" y="95"/>
                  </a:lnTo>
                  <a:lnTo>
                    <a:pt x="395" y="95"/>
                  </a:lnTo>
                  <a:lnTo>
                    <a:pt x="395" y="0"/>
                  </a:lnTo>
                  <a:close/>
                  <a:moveTo>
                    <a:pt x="331" y="223"/>
                  </a:moveTo>
                  <a:lnTo>
                    <a:pt x="364" y="223"/>
                  </a:lnTo>
                  <a:lnTo>
                    <a:pt x="364" y="201"/>
                  </a:lnTo>
                  <a:lnTo>
                    <a:pt x="331" y="201"/>
                  </a:lnTo>
                  <a:lnTo>
                    <a:pt x="331" y="223"/>
                  </a:lnTo>
                  <a:lnTo>
                    <a:pt x="331" y="223"/>
                  </a:lnTo>
                  <a:close/>
                  <a:moveTo>
                    <a:pt x="364" y="0"/>
                  </a:moveTo>
                  <a:lnTo>
                    <a:pt x="331" y="0"/>
                  </a:lnTo>
                  <a:lnTo>
                    <a:pt x="331" y="95"/>
                  </a:lnTo>
                  <a:lnTo>
                    <a:pt x="352" y="95"/>
                  </a:lnTo>
                  <a:lnTo>
                    <a:pt x="352" y="135"/>
                  </a:lnTo>
                  <a:lnTo>
                    <a:pt x="331" y="135"/>
                  </a:lnTo>
                  <a:lnTo>
                    <a:pt x="331" y="159"/>
                  </a:lnTo>
                  <a:lnTo>
                    <a:pt x="364" y="159"/>
                  </a:lnTo>
                  <a:lnTo>
                    <a:pt x="364" y="74"/>
                  </a:lnTo>
                  <a:lnTo>
                    <a:pt x="343" y="74"/>
                  </a:lnTo>
                  <a:lnTo>
                    <a:pt x="343" y="31"/>
                  </a:lnTo>
                  <a:lnTo>
                    <a:pt x="343" y="31"/>
                  </a:lnTo>
                  <a:lnTo>
                    <a:pt x="364" y="31"/>
                  </a:lnTo>
                  <a:lnTo>
                    <a:pt x="364" y="0"/>
                  </a:lnTo>
                  <a:close/>
                  <a:moveTo>
                    <a:pt x="300" y="223"/>
                  </a:moveTo>
                  <a:lnTo>
                    <a:pt x="331" y="223"/>
                  </a:lnTo>
                  <a:lnTo>
                    <a:pt x="331" y="201"/>
                  </a:lnTo>
                  <a:lnTo>
                    <a:pt x="300" y="201"/>
                  </a:lnTo>
                  <a:lnTo>
                    <a:pt x="300" y="223"/>
                  </a:lnTo>
                  <a:lnTo>
                    <a:pt x="300" y="223"/>
                  </a:lnTo>
                  <a:close/>
                  <a:moveTo>
                    <a:pt x="331" y="0"/>
                  </a:moveTo>
                  <a:lnTo>
                    <a:pt x="300" y="0"/>
                  </a:lnTo>
                  <a:lnTo>
                    <a:pt x="300" y="31"/>
                  </a:lnTo>
                  <a:lnTo>
                    <a:pt x="321" y="31"/>
                  </a:lnTo>
                  <a:lnTo>
                    <a:pt x="321" y="74"/>
                  </a:lnTo>
                  <a:lnTo>
                    <a:pt x="300" y="74"/>
                  </a:lnTo>
                  <a:lnTo>
                    <a:pt x="300" y="159"/>
                  </a:lnTo>
                  <a:lnTo>
                    <a:pt x="331" y="159"/>
                  </a:lnTo>
                  <a:lnTo>
                    <a:pt x="331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95"/>
                  </a:lnTo>
                  <a:lnTo>
                    <a:pt x="331" y="95"/>
                  </a:lnTo>
                  <a:lnTo>
                    <a:pt x="331" y="0"/>
                  </a:lnTo>
                  <a:close/>
                  <a:moveTo>
                    <a:pt x="269" y="223"/>
                  </a:moveTo>
                  <a:lnTo>
                    <a:pt x="300" y="223"/>
                  </a:lnTo>
                  <a:lnTo>
                    <a:pt x="300" y="201"/>
                  </a:lnTo>
                  <a:lnTo>
                    <a:pt x="269" y="201"/>
                  </a:lnTo>
                  <a:lnTo>
                    <a:pt x="269" y="223"/>
                  </a:lnTo>
                  <a:lnTo>
                    <a:pt x="269" y="223"/>
                  </a:lnTo>
                  <a:close/>
                  <a:moveTo>
                    <a:pt x="300" y="0"/>
                  </a:moveTo>
                  <a:lnTo>
                    <a:pt x="269" y="0"/>
                  </a:lnTo>
                  <a:lnTo>
                    <a:pt x="269" y="95"/>
                  </a:lnTo>
                  <a:lnTo>
                    <a:pt x="291" y="95"/>
                  </a:lnTo>
                  <a:lnTo>
                    <a:pt x="291" y="135"/>
                  </a:lnTo>
                  <a:lnTo>
                    <a:pt x="269" y="135"/>
                  </a:lnTo>
                  <a:lnTo>
                    <a:pt x="269" y="159"/>
                  </a:lnTo>
                  <a:lnTo>
                    <a:pt x="300" y="159"/>
                  </a:lnTo>
                  <a:lnTo>
                    <a:pt x="300" y="74"/>
                  </a:lnTo>
                  <a:lnTo>
                    <a:pt x="279" y="74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300" y="31"/>
                  </a:lnTo>
                  <a:lnTo>
                    <a:pt x="300" y="0"/>
                  </a:lnTo>
                  <a:close/>
                  <a:moveTo>
                    <a:pt x="239" y="223"/>
                  </a:moveTo>
                  <a:lnTo>
                    <a:pt x="269" y="223"/>
                  </a:lnTo>
                  <a:lnTo>
                    <a:pt x="269" y="201"/>
                  </a:lnTo>
                  <a:lnTo>
                    <a:pt x="239" y="201"/>
                  </a:lnTo>
                  <a:lnTo>
                    <a:pt x="239" y="223"/>
                  </a:lnTo>
                  <a:lnTo>
                    <a:pt x="239" y="223"/>
                  </a:lnTo>
                  <a:close/>
                  <a:moveTo>
                    <a:pt x="269" y="0"/>
                  </a:moveTo>
                  <a:lnTo>
                    <a:pt x="239" y="0"/>
                  </a:lnTo>
                  <a:lnTo>
                    <a:pt x="239" y="31"/>
                  </a:lnTo>
                  <a:lnTo>
                    <a:pt x="260" y="31"/>
                  </a:lnTo>
                  <a:lnTo>
                    <a:pt x="260" y="74"/>
                  </a:lnTo>
                  <a:lnTo>
                    <a:pt x="239" y="74"/>
                  </a:lnTo>
                  <a:lnTo>
                    <a:pt x="239" y="159"/>
                  </a:lnTo>
                  <a:lnTo>
                    <a:pt x="269" y="159"/>
                  </a:lnTo>
                  <a:lnTo>
                    <a:pt x="269" y="135"/>
                  </a:lnTo>
                  <a:lnTo>
                    <a:pt x="248" y="135"/>
                  </a:lnTo>
                  <a:lnTo>
                    <a:pt x="248" y="135"/>
                  </a:lnTo>
                  <a:lnTo>
                    <a:pt x="248" y="95"/>
                  </a:lnTo>
                  <a:lnTo>
                    <a:pt x="269" y="95"/>
                  </a:lnTo>
                  <a:lnTo>
                    <a:pt x="269" y="0"/>
                  </a:lnTo>
                  <a:close/>
                  <a:moveTo>
                    <a:pt x="206" y="223"/>
                  </a:moveTo>
                  <a:lnTo>
                    <a:pt x="239" y="223"/>
                  </a:lnTo>
                  <a:lnTo>
                    <a:pt x="239" y="201"/>
                  </a:lnTo>
                  <a:lnTo>
                    <a:pt x="206" y="201"/>
                  </a:lnTo>
                  <a:lnTo>
                    <a:pt x="206" y="223"/>
                  </a:lnTo>
                  <a:lnTo>
                    <a:pt x="206" y="223"/>
                  </a:lnTo>
                  <a:close/>
                  <a:moveTo>
                    <a:pt x="239" y="0"/>
                  </a:moveTo>
                  <a:lnTo>
                    <a:pt x="206" y="0"/>
                  </a:lnTo>
                  <a:lnTo>
                    <a:pt x="206" y="95"/>
                  </a:lnTo>
                  <a:lnTo>
                    <a:pt x="227" y="95"/>
                  </a:lnTo>
                  <a:lnTo>
                    <a:pt x="227" y="135"/>
                  </a:lnTo>
                  <a:lnTo>
                    <a:pt x="206" y="135"/>
                  </a:lnTo>
                  <a:lnTo>
                    <a:pt x="206" y="159"/>
                  </a:lnTo>
                  <a:lnTo>
                    <a:pt x="239" y="159"/>
                  </a:lnTo>
                  <a:lnTo>
                    <a:pt x="239" y="74"/>
                  </a:lnTo>
                  <a:lnTo>
                    <a:pt x="217" y="74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39" y="31"/>
                  </a:lnTo>
                  <a:lnTo>
                    <a:pt x="239" y="0"/>
                  </a:lnTo>
                  <a:close/>
                  <a:moveTo>
                    <a:pt x="175" y="223"/>
                  </a:moveTo>
                  <a:lnTo>
                    <a:pt x="206" y="223"/>
                  </a:lnTo>
                  <a:lnTo>
                    <a:pt x="206" y="201"/>
                  </a:lnTo>
                  <a:lnTo>
                    <a:pt x="175" y="201"/>
                  </a:lnTo>
                  <a:lnTo>
                    <a:pt x="175" y="223"/>
                  </a:lnTo>
                  <a:lnTo>
                    <a:pt x="175" y="223"/>
                  </a:lnTo>
                  <a:close/>
                  <a:moveTo>
                    <a:pt x="206" y="0"/>
                  </a:moveTo>
                  <a:lnTo>
                    <a:pt x="175" y="0"/>
                  </a:lnTo>
                  <a:lnTo>
                    <a:pt x="175" y="31"/>
                  </a:lnTo>
                  <a:lnTo>
                    <a:pt x="196" y="31"/>
                  </a:lnTo>
                  <a:lnTo>
                    <a:pt x="196" y="74"/>
                  </a:lnTo>
                  <a:lnTo>
                    <a:pt x="175" y="74"/>
                  </a:lnTo>
                  <a:lnTo>
                    <a:pt x="175" y="159"/>
                  </a:lnTo>
                  <a:lnTo>
                    <a:pt x="206" y="159"/>
                  </a:lnTo>
                  <a:lnTo>
                    <a:pt x="206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95"/>
                  </a:lnTo>
                  <a:lnTo>
                    <a:pt x="206" y="95"/>
                  </a:lnTo>
                  <a:lnTo>
                    <a:pt x="206" y="0"/>
                  </a:lnTo>
                  <a:close/>
                  <a:moveTo>
                    <a:pt x="144" y="223"/>
                  </a:moveTo>
                  <a:lnTo>
                    <a:pt x="175" y="223"/>
                  </a:lnTo>
                  <a:lnTo>
                    <a:pt x="175" y="201"/>
                  </a:lnTo>
                  <a:lnTo>
                    <a:pt x="144" y="201"/>
                  </a:lnTo>
                  <a:lnTo>
                    <a:pt x="144" y="223"/>
                  </a:lnTo>
                  <a:lnTo>
                    <a:pt x="144" y="223"/>
                  </a:lnTo>
                  <a:close/>
                  <a:moveTo>
                    <a:pt x="175" y="0"/>
                  </a:moveTo>
                  <a:lnTo>
                    <a:pt x="144" y="0"/>
                  </a:lnTo>
                  <a:lnTo>
                    <a:pt x="144" y="95"/>
                  </a:lnTo>
                  <a:lnTo>
                    <a:pt x="165" y="95"/>
                  </a:lnTo>
                  <a:lnTo>
                    <a:pt x="165" y="135"/>
                  </a:lnTo>
                  <a:lnTo>
                    <a:pt x="144" y="135"/>
                  </a:lnTo>
                  <a:lnTo>
                    <a:pt x="144" y="159"/>
                  </a:lnTo>
                  <a:lnTo>
                    <a:pt x="175" y="159"/>
                  </a:lnTo>
                  <a:lnTo>
                    <a:pt x="175" y="74"/>
                  </a:lnTo>
                  <a:lnTo>
                    <a:pt x="154" y="74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75" y="31"/>
                  </a:lnTo>
                  <a:lnTo>
                    <a:pt x="175" y="0"/>
                  </a:lnTo>
                  <a:close/>
                  <a:moveTo>
                    <a:pt x="113" y="223"/>
                  </a:moveTo>
                  <a:lnTo>
                    <a:pt x="144" y="223"/>
                  </a:lnTo>
                  <a:lnTo>
                    <a:pt x="144" y="201"/>
                  </a:lnTo>
                  <a:lnTo>
                    <a:pt x="113" y="201"/>
                  </a:lnTo>
                  <a:lnTo>
                    <a:pt x="113" y="223"/>
                  </a:lnTo>
                  <a:lnTo>
                    <a:pt x="113" y="223"/>
                  </a:lnTo>
                  <a:close/>
                  <a:moveTo>
                    <a:pt x="144" y="0"/>
                  </a:moveTo>
                  <a:lnTo>
                    <a:pt x="113" y="0"/>
                  </a:lnTo>
                  <a:lnTo>
                    <a:pt x="113" y="31"/>
                  </a:lnTo>
                  <a:lnTo>
                    <a:pt x="135" y="31"/>
                  </a:lnTo>
                  <a:lnTo>
                    <a:pt x="135" y="74"/>
                  </a:lnTo>
                  <a:lnTo>
                    <a:pt x="113" y="74"/>
                  </a:lnTo>
                  <a:lnTo>
                    <a:pt x="113" y="159"/>
                  </a:lnTo>
                  <a:lnTo>
                    <a:pt x="144" y="159"/>
                  </a:lnTo>
                  <a:lnTo>
                    <a:pt x="144" y="135"/>
                  </a:lnTo>
                  <a:lnTo>
                    <a:pt x="123" y="135"/>
                  </a:lnTo>
                  <a:lnTo>
                    <a:pt x="123" y="135"/>
                  </a:lnTo>
                  <a:lnTo>
                    <a:pt x="123" y="95"/>
                  </a:lnTo>
                  <a:lnTo>
                    <a:pt x="144" y="95"/>
                  </a:lnTo>
                  <a:lnTo>
                    <a:pt x="144" y="0"/>
                  </a:lnTo>
                  <a:close/>
                  <a:moveTo>
                    <a:pt x="80" y="223"/>
                  </a:moveTo>
                  <a:lnTo>
                    <a:pt x="113" y="223"/>
                  </a:lnTo>
                  <a:lnTo>
                    <a:pt x="113" y="201"/>
                  </a:lnTo>
                  <a:lnTo>
                    <a:pt x="80" y="201"/>
                  </a:lnTo>
                  <a:lnTo>
                    <a:pt x="80" y="223"/>
                  </a:lnTo>
                  <a:lnTo>
                    <a:pt x="80" y="223"/>
                  </a:lnTo>
                  <a:close/>
                  <a:moveTo>
                    <a:pt x="113" y="0"/>
                  </a:moveTo>
                  <a:lnTo>
                    <a:pt x="80" y="0"/>
                  </a:lnTo>
                  <a:lnTo>
                    <a:pt x="80" y="95"/>
                  </a:lnTo>
                  <a:lnTo>
                    <a:pt x="102" y="95"/>
                  </a:lnTo>
                  <a:lnTo>
                    <a:pt x="102" y="135"/>
                  </a:lnTo>
                  <a:lnTo>
                    <a:pt x="80" y="135"/>
                  </a:lnTo>
                  <a:lnTo>
                    <a:pt x="80" y="159"/>
                  </a:lnTo>
                  <a:lnTo>
                    <a:pt x="113" y="159"/>
                  </a:lnTo>
                  <a:lnTo>
                    <a:pt x="113" y="74"/>
                  </a:lnTo>
                  <a:lnTo>
                    <a:pt x="92" y="74"/>
                  </a:lnTo>
                  <a:lnTo>
                    <a:pt x="92" y="31"/>
                  </a:lnTo>
                  <a:lnTo>
                    <a:pt x="92" y="31"/>
                  </a:lnTo>
                  <a:lnTo>
                    <a:pt x="113" y="31"/>
                  </a:lnTo>
                  <a:lnTo>
                    <a:pt x="113" y="0"/>
                  </a:lnTo>
                  <a:close/>
                  <a:moveTo>
                    <a:pt x="50" y="223"/>
                  </a:moveTo>
                  <a:lnTo>
                    <a:pt x="80" y="223"/>
                  </a:lnTo>
                  <a:lnTo>
                    <a:pt x="80" y="201"/>
                  </a:lnTo>
                  <a:lnTo>
                    <a:pt x="80" y="201"/>
                  </a:lnTo>
                  <a:lnTo>
                    <a:pt x="80" y="159"/>
                  </a:lnTo>
                  <a:lnTo>
                    <a:pt x="80" y="159"/>
                  </a:lnTo>
                  <a:lnTo>
                    <a:pt x="80" y="135"/>
                  </a:lnTo>
                  <a:lnTo>
                    <a:pt x="61" y="135"/>
                  </a:lnTo>
                  <a:lnTo>
                    <a:pt x="61" y="135"/>
                  </a:lnTo>
                  <a:lnTo>
                    <a:pt x="61" y="95"/>
                  </a:lnTo>
                  <a:lnTo>
                    <a:pt x="80" y="95"/>
                  </a:lnTo>
                  <a:lnTo>
                    <a:pt x="80" y="0"/>
                  </a:lnTo>
                  <a:lnTo>
                    <a:pt x="50" y="0"/>
                  </a:lnTo>
                  <a:lnTo>
                    <a:pt x="50" y="31"/>
                  </a:lnTo>
                  <a:lnTo>
                    <a:pt x="71" y="31"/>
                  </a:lnTo>
                  <a:lnTo>
                    <a:pt x="71" y="74"/>
                  </a:lnTo>
                  <a:lnTo>
                    <a:pt x="50" y="74"/>
                  </a:lnTo>
                  <a:lnTo>
                    <a:pt x="50" y="223"/>
                  </a:lnTo>
                  <a:close/>
                  <a:moveTo>
                    <a:pt x="0" y="223"/>
                  </a:moveTo>
                  <a:lnTo>
                    <a:pt x="50" y="223"/>
                  </a:lnTo>
                  <a:lnTo>
                    <a:pt x="50" y="74"/>
                  </a:lnTo>
                  <a:lnTo>
                    <a:pt x="28" y="74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50" y="31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2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8" name="Freeform 50"/>
            <p:cNvSpPr>
              <a:spLocks noEditPoints="1"/>
            </p:cNvSpPr>
            <p:nvPr/>
          </p:nvSpPr>
          <p:spPr bwMode="auto">
            <a:xfrm>
              <a:off x="3509963" y="2924175"/>
              <a:ext cx="757238" cy="354013"/>
            </a:xfrm>
            <a:custGeom>
              <a:avLst/>
              <a:gdLst>
                <a:gd name="T0" fmla="*/ 425 w 477"/>
                <a:gd name="T1" fmla="*/ 31 h 223"/>
                <a:gd name="T2" fmla="*/ 395 w 477"/>
                <a:gd name="T3" fmla="*/ 223 h 223"/>
                <a:gd name="T4" fmla="*/ 404 w 477"/>
                <a:gd name="T5" fmla="*/ 31 h 223"/>
                <a:gd name="T6" fmla="*/ 416 w 477"/>
                <a:gd name="T7" fmla="*/ 95 h 223"/>
                <a:gd name="T8" fmla="*/ 395 w 477"/>
                <a:gd name="T9" fmla="*/ 201 h 223"/>
                <a:gd name="T10" fmla="*/ 364 w 477"/>
                <a:gd name="T11" fmla="*/ 223 h 223"/>
                <a:gd name="T12" fmla="*/ 364 w 477"/>
                <a:gd name="T13" fmla="*/ 223 h 223"/>
                <a:gd name="T14" fmla="*/ 385 w 477"/>
                <a:gd name="T15" fmla="*/ 74 h 223"/>
                <a:gd name="T16" fmla="*/ 373 w 477"/>
                <a:gd name="T17" fmla="*/ 135 h 223"/>
                <a:gd name="T18" fmla="*/ 364 w 477"/>
                <a:gd name="T19" fmla="*/ 223 h 223"/>
                <a:gd name="T20" fmla="*/ 364 w 477"/>
                <a:gd name="T21" fmla="*/ 0 h 223"/>
                <a:gd name="T22" fmla="*/ 331 w 477"/>
                <a:gd name="T23" fmla="*/ 135 h 223"/>
                <a:gd name="T24" fmla="*/ 343 w 477"/>
                <a:gd name="T25" fmla="*/ 31 h 223"/>
                <a:gd name="T26" fmla="*/ 331 w 477"/>
                <a:gd name="T27" fmla="*/ 223 h 223"/>
                <a:gd name="T28" fmla="*/ 331 w 477"/>
                <a:gd name="T29" fmla="*/ 0 h 223"/>
                <a:gd name="T30" fmla="*/ 300 w 477"/>
                <a:gd name="T31" fmla="*/ 74 h 223"/>
                <a:gd name="T32" fmla="*/ 312 w 477"/>
                <a:gd name="T33" fmla="*/ 135 h 223"/>
                <a:gd name="T34" fmla="*/ 300 w 477"/>
                <a:gd name="T35" fmla="*/ 223 h 223"/>
                <a:gd name="T36" fmla="*/ 300 w 477"/>
                <a:gd name="T37" fmla="*/ 0 h 223"/>
                <a:gd name="T38" fmla="*/ 269 w 477"/>
                <a:gd name="T39" fmla="*/ 135 h 223"/>
                <a:gd name="T40" fmla="*/ 279 w 477"/>
                <a:gd name="T41" fmla="*/ 31 h 223"/>
                <a:gd name="T42" fmla="*/ 269 w 477"/>
                <a:gd name="T43" fmla="*/ 223 h 223"/>
                <a:gd name="T44" fmla="*/ 269 w 477"/>
                <a:gd name="T45" fmla="*/ 0 h 223"/>
                <a:gd name="T46" fmla="*/ 239 w 477"/>
                <a:gd name="T47" fmla="*/ 74 h 223"/>
                <a:gd name="T48" fmla="*/ 248 w 477"/>
                <a:gd name="T49" fmla="*/ 135 h 223"/>
                <a:gd name="T50" fmla="*/ 239 w 477"/>
                <a:gd name="T51" fmla="*/ 223 h 223"/>
                <a:gd name="T52" fmla="*/ 239 w 477"/>
                <a:gd name="T53" fmla="*/ 0 h 223"/>
                <a:gd name="T54" fmla="*/ 206 w 477"/>
                <a:gd name="T55" fmla="*/ 135 h 223"/>
                <a:gd name="T56" fmla="*/ 217 w 477"/>
                <a:gd name="T57" fmla="*/ 31 h 223"/>
                <a:gd name="T58" fmla="*/ 206 w 477"/>
                <a:gd name="T59" fmla="*/ 223 h 223"/>
                <a:gd name="T60" fmla="*/ 206 w 477"/>
                <a:gd name="T61" fmla="*/ 0 h 223"/>
                <a:gd name="T62" fmla="*/ 175 w 477"/>
                <a:gd name="T63" fmla="*/ 74 h 223"/>
                <a:gd name="T64" fmla="*/ 187 w 477"/>
                <a:gd name="T65" fmla="*/ 135 h 223"/>
                <a:gd name="T66" fmla="*/ 175 w 477"/>
                <a:gd name="T67" fmla="*/ 223 h 223"/>
                <a:gd name="T68" fmla="*/ 175 w 477"/>
                <a:gd name="T69" fmla="*/ 0 h 223"/>
                <a:gd name="T70" fmla="*/ 144 w 477"/>
                <a:gd name="T71" fmla="*/ 135 h 223"/>
                <a:gd name="T72" fmla="*/ 154 w 477"/>
                <a:gd name="T73" fmla="*/ 31 h 223"/>
                <a:gd name="T74" fmla="*/ 144 w 477"/>
                <a:gd name="T75" fmla="*/ 223 h 223"/>
                <a:gd name="T76" fmla="*/ 144 w 477"/>
                <a:gd name="T77" fmla="*/ 0 h 223"/>
                <a:gd name="T78" fmla="*/ 113 w 477"/>
                <a:gd name="T79" fmla="*/ 74 h 223"/>
                <a:gd name="T80" fmla="*/ 123 w 477"/>
                <a:gd name="T81" fmla="*/ 135 h 223"/>
                <a:gd name="T82" fmla="*/ 113 w 477"/>
                <a:gd name="T83" fmla="*/ 223 h 223"/>
                <a:gd name="T84" fmla="*/ 113 w 477"/>
                <a:gd name="T85" fmla="*/ 0 h 223"/>
                <a:gd name="T86" fmla="*/ 80 w 477"/>
                <a:gd name="T87" fmla="*/ 135 h 223"/>
                <a:gd name="T88" fmla="*/ 92 w 477"/>
                <a:gd name="T89" fmla="*/ 31 h 223"/>
                <a:gd name="T90" fmla="*/ 80 w 477"/>
                <a:gd name="T91" fmla="*/ 223 h 223"/>
                <a:gd name="T92" fmla="*/ 80 w 477"/>
                <a:gd name="T93" fmla="*/ 135 h 223"/>
                <a:gd name="T94" fmla="*/ 80 w 477"/>
                <a:gd name="T95" fmla="*/ 0 h 223"/>
                <a:gd name="T96" fmla="*/ 50 w 477"/>
                <a:gd name="T97" fmla="*/ 74 h 223"/>
                <a:gd name="T98" fmla="*/ 28 w 477"/>
                <a:gd name="T99" fmla="*/ 74 h 223"/>
                <a:gd name="T100" fmla="*/ 0 w 477"/>
                <a:gd name="T101" fmla="*/ 0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77" h="223">
                  <a:moveTo>
                    <a:pt x="425" y="223"/>
                  </a:moveTo>
                  <a:lnTo>
                    <a:pt x="477" y="223"/>
                  </a:lnTo>
                  <a:lnTo>
                    <a:pt x="477" y="0"/>
                  </a:lnTo>
                  <a:lnTo>
                    <a:pt x="425" y="0"/>
                  </a:lnTo>
                  <a:lnTo>
                    <a:pt x="425" y="31"/>
                  </a:lnTo>
                  <a:lnTo>
                    <a:pt x="447" y="31"/>
                  </a:lnTo>
                  <a:lnTo>
                    <a:pt x="447" y="74"/>
                  </a:lnTo>
                  <a:lnTo>
                    <a:pt x="425" y="74"/>
                  </a:lnTo>
                  <a:lnTo>
                    <a:pt x="425" y="223"/>
                  </a:lnTo>
                  <a:moveTo>
                    <a:pt x="395" y="223"/>
                  </a:moveTo>
                  <a:lnTo>
                    <a:pt x="425" y="223"/>
                  </a:lnTo>
                  <a:lnTo>
                    <a:pt x="425" y="74"/>
                  </a:lnTo>
                  <a:lnTo>
                    <a:pt x="404" y="74"/>
                  </a:lnTo>
                  <a:lnTo>
                    <a:pt x="404" y="31"/>
                  </a:lnTo>
                  <a:lnTo>
                    <a:pt x="404" y="31"/>
                  </a:lnTo>
                  <a:lnTo>
                    <a:pt x="425" y="31"/>
                  </a:lnTo>
                  <a:lnTo>
                    <a:pt x="425" y="0"/>
                  </a:lnTo>
                  <a:lnTo>
                    <a:pt x="395" y="0"/>
                  </a:lnTo>
                  <a:lnTo>
                    <a:pt x="395" y="95"/>
                  </a:lnTo>
                  <a:lnTo>
                    <a:pt x="416" y="95"/>
                  </a:lnTo>
                  <a:lnTo>
                    <a:pt x="416" y="135"/>
                  </a:lnTo>
                  <a:lnTo>
                    <a:pt x="416" y="135"/>
                  </a:lnTo>
                  <a:lnTo>
                    <a:pt x="395" y="135"/>
                  </a:lnTo>
                  <a:lnTo>
                    <a:pt x="395" y="159"/>
                  </a:lnTo>
                  <a:lnTo>
                    <a:pt x="395" y="201"/>
                  </a:lnTo>
                  <a:lnTo>
                    <a:pt x="395" y="223"/>
                  </a:lnTo>
                  <a:lnTo>
                    <a:pt x="395" y="223"/>
                  </a:lnTo>
                  <a:moveTo>
                    <a:pt x="395" y="201"/>
                  </a:moveTo>
                  <a:lnTo>
                    <a:pt x="395" y="201"/>
                  </a:lnTo>
                  <a:moveTo>
                    <a:pt x="364" y="223"/>
                  </a:moveTo>
                  <a:lnTo>
                    <a:pt x="395" y="223"/>
                  </a:lnTo>
                  <a:lnTo>
                    <a:pt x="395" y="201"/>
                  </a:lnTo>
                  <a:lnTo>
                    <a:pt x="364" y="201"/>
                  </a:lnTo>
                  <a:lnTo>
                    <a:pt x="364" y="223"/>
                  </a:lnTo>
                  <a:lnTo>
                    <a:pt x="364" y="223"/>
                  </a:lnTo>
                  <a:moveTo>
                    <a:pt x="395" y="0"/>
                  </a:moveTo>
                  <a:lnTo>
                    <a:pt x="364" y="0"/>
                  </a:lnTo>
                  <a:lnTo>
                    <a:pt x="364" y="31"/>
                  </a:lnTo>
                  <a:lnTo>
                    <a:pt x="385" y="31"/>
                  </a:lnTo>
                  <a:lnTo>
                    <a:pt x="385" y="74"/>
                  </a:lnTo>
                  <a:lnTo>
                    <a:pt x="364" y="74"/>
                  </a:lnTo>
                  <a:lnTo>
                    <a:pt x="364" y="159"/>
                  </a:lnTo>
                  <a:lnTo>
                    <a:pt x="395" y="159"/>
                  </a:lnTo>
                  <a:lnTo>
                    <a:pt x="395" y="135"/>
                  </a:lnTo>
                  <a:lnTo>
                    <a:pt x="373" y="135"/>
                  </a:lnTo>
                  <a:lnTo>
                    <a:pt x="373" y="95"/>
                  </a:lnTo>
                  <a:lnTo>
                    <a:pt x="395" y="95"/>
                  </a:lnTo>
                  <a:lnTo>
                    <a:pt x="395" y="0"/>
                  </a:lnTo>
                  <a:moveTo>
                    <a:pt x="331" y="223"/>
                  </a:moveTo>
                  <a:lnTo>
                    <a:pt x="364" y="223"/>
                  </a:lnTo>
                  <a:lnTo>
                    <a:pt x="364" y="201"/>
                  </a:lnTo>
                  <a:lnTo>
                    <a:pt x="331" y="201"/>
                  </a:lnTo>
                  <a:lnTo>
                    <a:pt x="331" y="223"/>
                  </a:lnTo>
                  <a:lnTo>
                    <a:pt x="331" y="223"/>
                  </a:lnTo>
                  <a:moveTo>
                    <a:pt x="364" y="0"/>
                  </a:moveTo>
                  <a:lnTo>
                    <a:pt x="331" y="0"/>
                  </a:lnTo>
                  <a:lnTo>
                    <a:pt x="331" y="95"/>
                  </a:lnTo>
                  <a:lnTo>
                    <a:pt x="352" y="95"/>
                  </a:lnTo>
                  <a:lnTo>
                    <a:pt x="352" y="135"/>
                  </a:lnTo>
                  <a:lnTo>
                    <a:pt x="331" y="135"/>
                  </a:lnTo>
                  <a:lnTo>
                    <a:pt x="331" y="159"/>
                  </a:lnTo>
                  <a:lnTo>
                    <a:pt x="364" y="159"/>
                  </a:lnTo>
                  <a:lnTo>
                    <a:pt x="364" y="74"/>
                  </a:lnTo>
                  <a:lnTo>
                    <a:pt x="343" y="74"/>
                  </a:lnTo>
                  <a:lnTo>
                    <a:pt x="343" y="31"/>
                  </a:lnTo>
                  <a:lnTo>
                    <a:pt x="343" y="31"/>
                  </a:lnTo>
                  <a:lnTo>
                    <a:pt x="364" y="31"/>
                  </a:lnTo>
                  <a:lnTo>
                    <a:pt x="364" y="0"/>
                  </a:lnTo>
                  <a:moveTo>
                    <a:pt x="300" y="223"/>
                  </a:moveTo>
                  <a:lnTo>
                    <a:pt x="331" y="223"/>
                  </a:lnTo>
                  <a:lnTo>
                    <a:pt x="331" y="201"/>
                  </a:lnTo>
                  <a:lnTo>
                    <a:pt x="300" y="201"/>
                  </a:lnTo>
                  <a:lnTo>
                    <a:pt x="300" y="223"/>
                  </a:lnTo>
                  <a:lnTo>
                    <a:pt x="300" y="223"/>
                  </a:lnTo>
                  <a:moveTo>
                    <a:pt x="331" y="0"/>
                  </a:moveTo>
                  <a:lnTo>
                    <a:pt x="300" y="0"/>
                  </a:lnTo>
                  <a:lnTo>
                    <a:pt x="300" y="31"/>
                  </a:lnTo>
                  <a:lnTo>
                    <a:pt x="321" y="31"/>
                  </a:lnTo>
                  <a:lnTo>
                    <a:pt x="321" y="74"/>
                  </a:lnTo>
                  <a:lnTo>
                    <a:pt x="300" y="74"/>
                  </a:lnTo>
                  <a:lnTo>
                    <a:pt x="300" y="159"/>
                  </a:lnTo>
                  <a:lnTo>
                    <a:pt x="331" y="159"/>
                  </a:lnTo>
                  <a:lnTo>
                    <a:pt x="331" y="135"/>
                  </a:lnTo>
                  <a:lnTo>
                    <a:pt x="312" y="135"/>
                  </a:lnTo>
                  <a:lnTo>
                    <a:pt x="312" y="135"/>
                  </a:lnTo>
                  <a:lnTo>
                    <a:pt x="312" y="95"/>
                  </a:lnTo>
                  <a:lnTo>
                    <a:pt x="331" y="95"/>
                  </a:lnTo>
                  <a:lnTo>
                    <a:pt x="331" y="0"/>
                  </a:lnTo>
                  <a:moveTo>
                    <a:pt x="269" y="223"/>
                  </a:moveTo>
                  <a:lnTo>
                    <a:pt x="300" y="223"/>
                  </a:lnTo>
                  <a:lnTo>
                    <a:pt x="300" y="201"/>
                  </a:lnTo>
                  <a:lnTo>
                    <a:pt x="269" y="201"/>
                  </a:lnTo>
                  <a:lnTo>
                    <a:pt x="269" y="223"/>
                  </a:lnTo>
                  <a:lnTo>
                    <a:pt x="269" y="223"/>
                  </a:lnTo>
                  <a:moveTo>
                    <a:pt x="300" y="0"/>
                  </a:moveTo>
                  <a:lnTo>
                    <a:pt x="269" y="0"/>
                  </a:lnTo>
                  <a:lnTo>
                    <a:pt x="269" y="95"/>
                  </a:lnTo>
                  <a:lnTo>
                    <a:pt x="291" y="95"/>
                  </a:lnTo>
                  <a:lnTo>
                    <a:pt x="291" y="135"/>
                  </a:lnTo>
                  <a:lnTo>
                    <a:pt x="269" y="135"/>
                  </a:lnTo>
                  <a:lnTo>
                    <a:pt x="269" y="159"/>
                  </a:lnTo>
                  <a:lnTo>
                    <a:pt x="300" y="159"/>
                  </a:lnTo>
                  <a:lnTo>
                    <a:pt x="300" y="74"/>
                  </a:lnTo>
                  <a:lnTo>
                    <a:pt x="279" y="74"/>
                  </a:lnTo>
                  <a:lnTo>
                    <a:pt x="279" y="31"/>
                  </a:lnTo>
                  <a:lnTo>
                    <a:pt x="279" y="31"/>
                  </a:lnTo>
                  <a:lnTo>
                    <a:pt x="300" y="31"/>
                  </a:lnTo>
                  <a:lnTo>
                    <a:pt x="300" y="0"/>
                  </a:lnTo>
                  <a:moveTo>
                    <a:pt x="239" y="223"/>
                  </a:moveTo>
                  <a:lnTo>
                    <a:pt x="269" y="223"/>
                  </a:lnTo>
                  <a:lnTo>
                    <a:pt x="269" y="201"/>
                  </a:lnTo>
                  <a:lnTo>
                    <a:pt x="239" y="201"/>
                  </a:lnTo>
                  <a:lnTo>
                    <a:pt x="239" y="223"/>
                  </a:lnTo>
                  <a:lnTo>
                    <a:pt x="239" y="223"/>
                  </a:lnTo>
                  <a:moveTo>
                    <a:pt x="269" y="0"/>
                  </a:moveTo>
                  <a:lnTo>
                    <a:pt x="239" y="0"/>
                  </a:lnTo>
                  <a:lnTo>
                    <a:pt x="239" y="31"/>
                  </a:lnTo>
                  <a:lnTo>
                    <a:pt x="260" y="31"/>
                  </a:lnTo>
                  <a:lnTo>
                    <a:pt x="260" y="74"/>
                  </a:lnTo>
                  <a:lnTo>
                    <a:pt x="239" y="74"/>
                  </a:lnTo>
                  <a:lnTo>
                    <a:pt x="239" y="159"/>
                  </a:lnTo>
                  <a:lnTo>
                    <a:pt x="269" y="159"/>
                  </a:lnTo>
                  <a:lnTo>
                    <a:pt x="269" y="135"/>
                  </a:lnTo>
                  <a:lnTo>
                    <a:pt x="248" y="135"/>
                  </a:lnTo>
                  <a:lnTo>
                    <a:pt x="248" y="135"/>
                  </a:lnTo>
                  <a:lnTo>
                    <a:pt x="248" y="95"/>
                  </a:lnTo>
                  <a:lnTo>
                    <a:pt x="269" y="95"/>
                  </a:lnTo>
                  <a:lnTo>
                    <a:pt x="269" y="0"/>
                  </a:lnTo>
                  <a:moveTo>
                    <a:pt x="206" y="223"/>
                  </a:moveTo>
                  <a:lnTo>
                    <a:pt x="239" y="223"/>
                  </a:lnTo>
                  <a:lnTo>
                    <a:pt x="239" y="201"/>
                  </a:lnTo>
                  <a:lnTo>
                    <a:pt x="206" y="201"/>
                  </a:lnTo>
                  <a:lnTo>
                    <a:pt x="206" y="223"/>
                  </a:lnTo>
                  <a:lnTo>
                    <a:pt x="206" y="223"/>
                  </a:lnTo>
                  <a:moveTo>
                    <a:pt x="239" y="0"/>
                  </a:moveTo>
                  <a:lnTo>
                    <a:pt x="206" y="0"/>
                  </a:lnTo>
                  <a:lnTo>
                    <a:pt x="206" y="95"/>
                  </a:lnTo>
                  <a:lnTo>
                    <a:pt x="227" y="95"/>
                  </a:lnTo>
                  <a:lnTo>
                    <a:pt x="227" y="135"/>
                  </a:lnTo>
                  <a:lnTo>
                    <a:pt x="206" y="135"/>
                  </a:lnTo>
                  <a:lnTo>
                    <a:pt x="206" y="159"/>
                  </a:lnTo>
                  <a:lnTo>
                    <a:pt x="239" y="159"/>
                  </a:lnTo>
                  <a:lnTo>
                    <a:pt x="239" y="74"/>
                  </a:lnTo>
                  <a:lnTo>
                    <a:pt x="217" y="74"/>
                  </a:lnTo>
                  <a:lnTo>
                    <a:pt x="217" y="31"/>
                  </a:lnTo>
                  <a:lnTo>
                    <a:pt x="217" y="31"/>
                  </a:lnTo>
                  <a:lnTo>
                    <a:pt x="239" y="31"/>
                  </a:lnTo>
                  <a:lnTo>
                    <a:pt x="239" y="0"/>
                  </a:lnTo>
                  <a:moveTo>
                    <a:pt x="175" y="223"/>
                  </a:moveTo>
                  <a:lnTo>
                    <a:pt x="206" y="223"/>
                  </a:lnTo>
                  <a:lnTo>
                    <a:pt x="206" y="201"/>
                  </a:lnTo>
                  <a:lnTo>
                    <a:pt x="175" y="201"/>
                  </a:lnTo>
                  <a:lnTo>
                    <a:pt x="175" y="223"/>
                  </a:lnTo>
                  <a:lnTo>
                    <a:pt x="175" y="223"/>
                  </a:lnTo>
                  <a:moveTo>
                    <a:pt x="206" y="0"/>
                  </a:moveTo>
                  <a:lnTo>
                    <a:pt x="175" y="0"/>
                  </a:lnTo>
                  <a:lnTo>
                    <a:pt x="175" y="31"/>
                  </a:lnTo>
                  <a:lnTo>
                    <a:pt x="196" y="31"/>
                  </a:lnTo>
                  <a:lnTo>
                    <a:pt x="196" y="74"/>
                  </a:lnTo>
                  <a:lnTo>
                    <a:pt x="175" y="74"/>
                  </a:lnTo>
                  <a:lnTo>
                    <a:pt x="175" y="159"/>
                  </a:lnTo>
                  <a:lnTo>
                    <a:pt x="206" y="159"/>
                  </a:lnTo>
                  <a:lnTo>
                    <a:pt x="206" y="135"/>
                  </a:lnTo>
                  <a:lnTo>
                    <a:pt x="187" y="135"/>
                  </a:lnTo>
                  <a:lnTo>
                    <a:pt x="187" y="135"/>
                  </a:lnTo>
                  <a:lnTo>
                    <a:pt x="187" y="95"/>
                  </a:lnTo>
                  <a:lnTo>
                    <a:pt x="206" y="95"/>
                  </a:lnTo>
                  <a:lnTo>
                    <a:pt x="206" y="0"/>
                  </a:lnTo>
                  <a:moveTo>
                    <a:pt x="144" y="223"/>
                  </a:moveTo>
                  <a:lnTo>
                    <a:pt x="175" y="223"/>
                  </a:lnTo>
                  <a:lnTo>
                    <a:pt x="175" y="201"/>
                  </a:lnTo>
                  <a:lnTo>
                    <a:pt x="144" y="201"/>
                  </a:lnTo>
                  <a:lnTo>
                    <a:pt x="144" y="223"/>
                  </a:lnTo>
                  <a:lnTo>
                    <a:pt x="144" y="223"/>
                  </a:lnTo>
                  <a:moveTo>
                    <a:pt x="175" y="0"/>
                  </a:moveTo>
                  <a:lnTo>
                    <a:pt x="144" y="0"/>
                  </a:lnTo>
                  <a:lnTo>
                    <a:pt x="144" y="95"/>
                  </a:lnTo>
                  <a:lnTo>
                    <a:pt x="165" y="95"/>
                  </a:lnTo>
                  <a:lnTo>
                    <a:pt x="165" y="135"/>
                  </a:lnTo>
                  <a:lnTo>
                    <a:pt x="144" y="135"/>
                  </a:lnTo>
                  <a:lnTo>
                    <a:pt x="144" y="159"/>
                  </a:lnTo>
                  <a:lnTo>
                    <a:pt x="175" y="159"/>
                  </a:lnTo>
                  <a:lnTo>
                    <a:pt x="175" y="74"/>
                  </a:lnTo>
                  <a:lnTo>
                    <a:pt x="154" y="74"/>
                  </a:lnTo>
                  <a:lnTo>
                    <a:pt x="154" y="31"/>
                  </a:lnTo>
                  <a:lnTo>
                    <a:pt x="154" y="31"/>
                  </a:lnTo>
                  <a:lnTo>
                    <a:pt x="175" y="31"/>
                  </a:lnTo>
                  <a:lnTo>
                    <a:pt x="175" y="0"/>
                  </a:lnTo>
                  <a:moveTo>
                    <a:pt x="113" y="223"/>
                  </a:moveTo>
                  <a:lnTo>
                    <a:pt x="144" y="223"/>
                  </a:lnTo>
                  <a:lnTo>
                    <a:pt x="144" y="201"/>
                  </a:lnTo>
                  <a:lnTo>
                    <a:pt x="113" y="201"/>
                  </a:lnTo>
                  <a:lnTo>
                    <a:pt x="113" y="223"/>
                  </a:lnTo>
                  <a:lnTo>
                    <a:pt x="113" y="223"/>
                  </a:lnTo>
                  <a:moveTo>
                    <a:pt x="144" y="0"/>
                  </a:moveTo>
                  <a:lnTo>
                    <a:pt x="113" y="0"/>
                  </a:lnTo>
                  <a:lnTo>
                    <a:pt x="113" y="31"/>
                  </a:lnTo>
                  <a:lnTo>
                    <a:pt x="135" y="31"/>
                  </a:lnTo>
                  <a:lnTo>
                    <a:pt x="135" y="74"/>
                  </a:lnTo>
                  <a:lnTo>
                    <a:pt x="113" y="74"/>
                  </a:lnTo>
                  <a:lnTo>
                    <a:pt x="113" y="159"/>
                  </a:lnTo>
                  <a:lnTo>
                    <a:pt x="144" y="159"/>
                  </a:lnTo>
                  <a:lnTo>
                    <a:pt x="144" y="135"/>
                  </a:lnTo>
                  <a:lnTo>
                    <a:pt x="123" y="135"/>
                  </a:lnTo>
                  <a:lnTo>
                    <a:pt x="123" y="135"/>
                  </a:lnTo>
                  <a:lnTo>
                    <a:pt x="123" y="95"/>
                  </a:lnTo>
                  <a:lnTo>
                    <a:pt x="144" y="95"/>
                  </a:lnTo>
                  <a:lnTo>
                    <a:pt x="144" y="0"/>
                  </a:lnTo>
                  <a:moveTo>
                    <a:pt x="80" y="223"/>
                  </a:moveTo>
                  <a:lnTo>
                    <a:pt x="113" y="223"/>
                  </a:lnTo>
                  <a:lnTo>
                    <a:pt x="113" y="201"/>
                  </a:lnTo>
                  <a:lnTo>
                    <a:pt x="80" y="201"/>
                  </a:lnTo>
                  <a:lnTo>
                    <a:pt x="80" y="223"/>
                  </a:lnTo>
                  <a:lnTo>
                    <a:pt x="80" y="223"/>
                  </a:lnTo>
                  <a:moveTo>
                    <a:pt x="113" y="0"/>
                  </a:moveTo>
                  <a:lnTo>
                    <a:pt x="80" y="0"/>
                  </a:lnTo>
                  <a:lnTo>
                    <a:pt x="80" y="95"/>
                  </a:lnTo>
                  <a:lnTo>
                    <a:pt x="102" y="95"/>
                  </a:lnTo>
                  <a:lnTo>
                    <a:pt x="102" y="135"/>
                  </a:lnTo>
                  <a:lnTo>
                    <a:pt x="80" y="135"/>
                  </a:lnTo>
                  <a:lnTo>
                    <a:pt x="80" y="159"/>
                  </a:lnTo>
                  <a:lnTo>
                    <a:pt x="113" y="159"/>
                  </a:lnTo>
                  <a:lnTo>
                    <a:pt x="113" y="74"/>
                  </a:lnTo>
                  <a:lnTo>
                    <a:pt x="92" y="74"/>
                  </a:lnTo>
                  <a:lnTo>
                    <a:pt x="92" y="31"/>
                  </a:lnTo>
                  <a:lnTo>
                    <a:pt x="92" y="31"/>
                  </a:lnTo>
                  <a:lnTo>
                    <a:pt x="113" y="31"/>
                  </a:lnTo>
                  <a:lnTo>
                    <a:pt x="113" y="0"/>
                  </a:lnTo>
                  <a:moveTo>
                    <a:pt x="50" y="223"/>
                  </a:moveTo>
                  <a:lnTo>
                    <a:pt x="80" y="223"/>
                  </a:lnTo>
                  <a:lnTo>
                    <a:pt x="80" y="201"/>
                  </a:lnTo>
                  <a:lnTo>
                    <a:pt x="80" y="201"/>
                  </a:lnTo>
                  <a:lnTo>
                    <a:pt x="80" y="159"/>
                  </a:lnTo>
                  <a:lnTo>
                    <a:pt x="80" y="159"/>
                  </a:lnTo>
                  <a:lnTo>
                    <a:pt x="80" y="135"/>
                  </a:lnTo>
                  <a:lnTo>
                    <a:pt x="61" y="135"/>
                  </a:lnTo>
                  <a:lnTo>
                    <a:pt x="61" y="135"/>
                  </a:lnTo>
                  <a:lnTo>
                    <a:pt x="61" y="95"/>
                  </a:lnTo>
                  <a:lnTo>
                    <a:pt x="80" y="95"/>
                  </a:lnTo>
                  <a:lnTo>
                    <a:pt x="80" y="0"/>
                  </a:lnTo>
                  <a:lnTo>
                    <a:pt x="50" y="0"/>
                  </a:lnTo>
                  <a:lnTo>
                    <a:pt x="50" y="31"/>
                  </a:lnTo>
                  <a:lnTo>
                    <a:pt x="71" y="31"/>
                  </a:lnTo>
                  <a:lnTo>
                    <a:pt x="71" y="74"/>
                  </a:lnTo>
                  <a:lnTo>
                    <a:pt x="50" y="74"/>
                  </a:lnTo>
                  <a:lnTo>
                    <a:pt x="50" y="223"/>
                  </a:lnTo>
                  <a:moveTo>
                    <a:pt x="0" y="223"/>
                  </a:moveTo>
                  <a:lnTo>
                    <a:pt x="50" y="223"/>
                  </a:lnTo>
                  <a:lnTo>
                    <a:pt x="50" y="74"/>
                  </a:lnTo>
                  <a:lnTo>
                    <a:pt x="28" y="74"/>
                  </a:lnTo>
                  <a:lnTo>
                    <a:pt x="28" y="31"/>
                  </a:lnTo>
                  <a:lnTo>
                    <a:pt x="28" y="31"/>
                  </a:lnTo>
                  <a:lnTo>
                    <a:pt x="50" y="31"/>
                  </a:lnTo>
                  <a:lnTo>
                    <a:pt x="50" y="0"/>
                  </a:lnTo>
                  <a:lnTo>
                    <a:pt x="0" y="0"/>
                  </a:lnTo>
                  <a:lnTo>
                    <a:pt x="0" y="22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99" name="Freeform 51"/>
            <p:cNvSpPr/>
            <p:nvPr/>
          </p:nvSpPr>
          <p:spPr bwMode="auto">
            <a:xfrm>
              <a:off x="3652838" y="2763838"/>
              <a:ext cx="434975" cy="104775"/>
            </a:xfrm>
            <a:custGeom>
              <a:avLst/>
              <a:gdLst>
                <a:gd name="T0" fmla="*/ 0 w 116"/>
                <a:gd name="T1" fmla="*/ 14 h 28"/>
                <a:gd name="T2" fmla="*/ 8 w 116"/>
                <a:gd name="T3" fmla="*/ 28 h 28"/>
                <a:gd name="T4" fmla="*/ 58 w 116"/>
                <a:gd name="T5" fmla="*/ 16 h 28"/>
                <a:gd name="T6" fmla="*/ 108 w 116"/>
                <a:gd name="T7" fmla="*/ 28 h 28"/>
                <a:gd name="T8" fmla="*/ 116 w 116"/>
                <a:gd name="T9" fmla="*/ 14 h 28"/>
                <a:gd name="T10" fmla="*/ 58 w 116"/>
                <a:gd name="T11" fmla="*/ 0 h 28"/>
                <a:gd name="T12" fmla="*/ 0 w 116"/>
                <a:gd name="T13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28">
                  <a:moveTo>
                    <a:pt x="0" y="14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22" y="20"/>
                    <a:pt x="40" y="16"/>
                    <a:pt x="58" y="16"/>
                  </a:cubicBezTo>
                  <a:cubicBezTo>
                    <a:pt x="77" y="16"/>
                    <a:pt x="94" y="20"/>
                    <a:pt x="108" y="28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00" y="5"/>
                    <a:pt x="79" y="0"/>
                    <a:pt x="58" y="0"/>
                  </a:cubicBezTo>
                  <a:cubicBezTo>
                    <a:pt x="37" y="0"/>
                    <a:pt x="16" y="5"/>
                    <a:pt x="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0" name="Freeform 52"/>
            <p:cNvSpPr/>
            <p:nvPr/>
          </p:nvSpPr>
          <p:spPr bwMode="auto">
            <a:xfrm>
              <a:off x="3576638" y="2643188"/>
              <a:ext cx="585788" cy="123825"/>
            </a:xfrm>
            <a:custGeom>
              <a:avLst/>
              <a:gdLst>
                <a:gd name="T0" fmla="*/ 156 w 156"/>
                <a:gd name="T1" fmla="*/ 19 h 33"/>
                <a:gd name="T2" fmla="*/ 78 w 156"/>
                <a:gd name="T3" fmla="*/ 0 h 33"/>
                <a:gd name="T4" fmla="*/ 0 w 156"/>
                <a:gd name="T5" fmla="*/ 19 h 33"/>
                <a:gd name="T6" fmla="*/ 8 w 156"/>
                <a:gd name="T7" fmla="*/ 33 h 33"/>
                <a:gd name="T8" fmla="*/ 78 w 156"/>
                <a:gd name="T9" fmla="*/ 17 h 33"/>
                <a:gd name="T10" fmla="*/ 148 w 156"/>
                <a:gd name="T11" fmla="*/ 33 h 33"/>
                <a:gd name="T12" fmla="*/ 156 w 156"/>
                <a:gd name="T13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33">
                  <a:moveTo>
                    <a:pt x="156" y="19"/>
                  </a:moveTo>
                  <a:cubicBezTo>
                    <a:pt x="134" y="7"/>
                    <a:pt x="106" y="0"/>
                    <a:pt x="78" y="0"/>
                  </a:cubicBezTo>
                  <a:cubicBezTo>
                    <a:pt x="50" y="0"/>
                    <a:pt x="22" y="7"/>
                    <a:pt x="0" y="19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28" y="23"/>
                    <a:pt x="53" y="17"/>
                    <a:pt x="78" y="17"/>
                  </a:cubicBezTo>
                  <a:cubicBezTo>
                    <a:pt x="104" y="17"/>
                    <a:pt x="129" y="23"/>
                    <a:pt x="148" y="33"/>
                  </a:cubicBezTo>
                  <a:lnTo>
                    <a:pt x="15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1" name="Freeform 53"/>
            <p:cNvSpPr/>
            <p:nvPr/>
          </p:nvSpPr>
          <p:spPr bwMode="auto">
            <a:xfrm>
              <a:off x="4414838" y="584200"/>
              <a:ext cx="600075" cy="601663"/>
            </a:xfrm>
            <a:custGeom>
              <a:avLst/>
              <a:gdLst>
                <a:gd name="T0" fmla="*/ 158 w 160"/>
                <a:gd name="T1" fmla="*/ 62 h 160"/>
                <a:gd name="T2" fmla="*/ 126 w 160"/>
                <a:gd name="T3" fmla="*/ 76 h 160"/>
                <a:gd name="T4" fmla="*/ 113 w 160"/>
                <a:gd name="T5" fmla="*/ 76 h 160"/>
                <a:gd name="T6" fmla="*/ 107 w 160"/>
                <a:gd name="T7" fmla="*/ 60 h 160"/>
                <a:gd name="T8" fmla="*/ 116 w 160"/>
                <a:gd name="T9" fmla="*/ 51 h 160"/>
                <a:gd name="T10" fmla="*/ 148 w 160"/>
                <a:gd name="T11" fmla="*/ 38 h 160"/>
                <a:gd name="T12" fmla="*/ 134 w 160"/>
                <a:gd name="T13" fmla="*/ 21 h 160"/>
                <a:gd name="T14" fmla="*/ 113 w 160"/>
                <a:gd name="T15" fmla="*/ 12 h 160"/>
                <a:gd name="T16" fmla="*/ 109 w 160"/>
                <a:gd name="T17" fmla="*/ 38 h 160"/>
                <a:gd name="T18" fmla="*/ 94 w 160"/>
                <a:gd name="T19" fmla="*/ 60 h 160"/>
                <a:gd name="T20" fmla="*/ 96 w 160"/>
                <a:gd name="T21" fmla="*/ 36 h 160"/>
                <a:gd name="T22" fmla="*/ 85 w 160"/>
                <a:gd name="T23" fmla="*/ 29 h 160"/>
                <a:gd name="T24" fmla="*/ 85 w 160"/>
                <a:gd name="T25" fmla="*/ 17 h 160"/>
                <a:gd name="T26" fmla="*/ 76 w 160"/>
                <a:gd name="T27" fmla="*/ 17 h 160"/>
                <a:gd name="T28" fmla="*/ 76 w 160"/>
                <a:gd name="T29" fmla="*/ 29 h 160"/>
                <a:gd name="T30" fmla="*/ 65 w 160"/>
                <a:gd name="T31" fmla="*/ 36 h 160"/>
                <a:gd name="T32" fmla="*/ 66 w 160"/>
                <a:gd name="T33" fmla="*/ 60 h 160"/>
                <a:gd name="T34" fmla="*/ 51 w 160"/>
                <a:gd name="T35" fmla="*/ 38 h 160"/>
                <a:gd name="T36" fmla="*/ 48 w 160"/>
                <a:gd name="T37" fmla="*/ 12 h 160"/>
                <a:gd name="T38" fmla="*/ 27 w 160"/>
                <a:gd name="T39" fmla="*/ 21 h 160"/>
                <a:gd name="T40" fmla="*/ 13 w 160"/>
                <a:gd name="T41" fmla="*/ 38 h 160"/>
                <a:gd name="T42" fmla="*/ 45 w 160"/>
                <a:gd name="T43" fmla="*/ 51 h 160"/>
                <a:gd name="T44" fmla="*/ 54 w 160"/>
                <a:gd name="T45" fmla="*/ 60 h 160"/>
                <a:gd name="T46" fmla="*/ 47 w 160"/>
                <a:gd name="T47" fmla="*/ 76 h 160"/>
                <a:gd name="T48" fmla="*/ 35 w 160"/>
                <a:gd name="T49" fmla="*/ 76 h 160"/>
                <a:gd name="T50" fmla="*/ 3 w 160"/>
                <a:gd name="T51" fmla="*/ 62 h 160"/>
                <a:gd name="T52" fmla="*/ 0 w 160"/>
                <a:gd name="T53" fmla="*/ 85 h 160"/>
                <a:gd name="T54" fmla="*/ 9 w 160"/>
                <a:gd name="T55" fmla="*/ 105 h 160"/>
                <a:gd name="T56" fmla="*/ 30 w 160"/>
                <a:gd name="T57" fmla="*/ 90 h 160"/>
                <a:gd name="T58" fmla="*/ 56 w 160"/>
                <a:gd name="T59" fmla="*/ 85 h 160"/>
                <a:gd name="T60" fmla="*/ 38 w 160"/>
                <a:gd name="T61" fmla="*/ 100 h 160"/>
                <a:gd name="T62" fmla="*/ 41 w 160"/>
                <a:gd name="T63" fmla="*/ 113 h 160"/>
                <a:gd name="T64" fmla="*/ 32 w 160"/>
                <a:gd name="T65" fmla="*/ 122 h 160"/>
                <a:gd name="T66" fmla="*/ 39 w 160"/>
                <a:gd name="T67" fmla="*/ 128 h 160"/>
                <a:gd name="T68" fmla="*/ 48 w 160"/>
                <a:gd name="T69" fmla="*/ 119 h 160"/>
                <a:gd name="T70" fmla="*/ 60 w 160"/>
                <a:gd name="T71" fmla="*/ 123 h 160"/>
                <a:gd name="T72" fmla="*/ 76 w 160"/>
                <a:gd name="T73" fmla="*/ 104 h 160"/>
                <a:gd name="T74" fmla="*/ 71 w 160"/>
                <a:gd name="T75" fmla="*/ 131 h 160"/>
                <a:gd name="T76" fmla="*/ 56 w 160"/>
                <a:gd name="T77" fmla="*/ 151 h 160"/>
                <a:gd name="T78" fmla="*/ 76 w 160"/>
                <a:gd name="T79" fmla="*/ 160 h 160"/>
                <a:gd name="T80" fmla="*/ 99 w 160"/>
                <a:gd name="T81" fmla="*/ 158 h 160"/>
                <a:gd name="T82" fmla="*/ 85 w 160"/>
                <a:gd name="T83" fmla="*/ 126 h 160"/>
                <a:gd name="T84" fmla="*/ 85 w 160"/>
                <a:gd name="T85" fmla="*/ 113 h 160"/>
                <a:gd name="T86" fmla="*/ 101 w 160"/>
                <a:gd name="T87" fmla="*/ 107 h 160"/>
                <a:gd name="T88" fmla="*/ 109 w 160"/>
                <a:gd name="T89" fmla="*/ 115 h 160"/>
                <a:gd name="T90" fmla="*/ 122 w 160"/>
                <a:gd name="T91" fmla="*/ 148 h 160"/>
                <a:gd name="T92" fmla="*/ 140 w 160"/>
                <a:gd name="T93" fmla="*/ 134 h 160"/>
                <a:gd name="T94" fmla="*/ 148 w 160"/>
                <a:gd name="T95" fmla="*/ 113 h 160"/>
                <a:gd name="T96" fmla="*/ 123 w 160"/>
                <a:gd name="T97" fmla="*/ 109 h 160"/>
                <a:gd name="T98" fmla="*/ 101 w 160"/>
                <a:gd name="T99" fmla="*/ 94 h 160"/>
                <a:gd name="T100" fmla="*/ 125 w 160"/>
                <a:gd name="T101" fmla="*/ 96 h 160"/>
                <a:gd name="T102" fmla="*/ 131 w 160"/>
                <a:gd name="T103" fmla="*/ 85 h 160"/>
                <a:gd name="T104" fmla="*/ 144 w 160"/>
                <a:gd name="T105" fmla="*/ 85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60" h="160">
                  <a:moveTo>
                    <a:pt x="160" y="76"/>
                  </a:moveTo>
                  <a:cubicBezTo>
                    <a:pt x="144" y="76"/>
                    <a:pt x="144" y="76"/>
                    <a:pt x="144" y="76"/>
                  </a:cubicBezTo>
                  <a:cubicBezTo>
                    <a:pt x="158" y="62"/>
                    <a:pt x="158" y="62"/>
                    <a:pt x="158" y="62"/>
                  </a:cubicBezTo>
                  <a:cubicBezTo>
                    <a:pt x="152" y="56"/>
                    <a:pt x="152" y="56"/>
                    <a:pt x="152" y="56"/>
                  </a:cubicBezTo>
                  <a:cubicBezTo>
                    <a:pt x="131" y="76"/>
                    <a:pt x="131" y="76"/>
                    <a:pt x="131" y="76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31" y="71"/>
                    <a:pt x="131" y="71"/>
                    <a:pt x="131" y="71"/>
                  </a:cubicBezTo>
                  <a:cubicBezTo>
                    <a:pt x="125" y="64"/>
                    <a:pt x="125" y="64"/>
                    <a:pt x="125" y="64"/>
                  </a:cubicBezTo>
                  <a:cubicBezTo>
                    <a:pt x="113" y="76"/>
                    <a:pt x="113" y="76"/>
                    <a:pt x="113" y="76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104" y="72"/>
                    <a:pt x="103" y="69"/>
                    <a:pt x="101" y="66"/>
                  </a:cubicBezTo>
                  <a:cubicBezTo>
                    <a:pt x="107" y="60"/>
                    <a:pt x="107" y="60"/>
                    <a:pt x="107" y="60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51"/>
                    <a:pt x="123" y="51"/>
                    <a:pt x="123" y="51"/>
                  </a:cubicBezTo>
                  <a:cubicBezTo>
                    <a:pt x="116" y="51"/>
                    <a:pt x="116" y="51"/>
                    <a:pt x="116" y="51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48" y="47"/>
                    <a:pt x="148" y="47"/>
                    <a:pt x="148" y="47"/>
                  </a:cubicBezTo>
                  <a:cubicBezTo>
                    <a:pt x="148" y="38"/>
                    <a:pt x="148" y="38"/>
                    <a:pt x="148" y="38"/>
                  </a:cubicBezTo>
                  <a:cubicBezTo>
                    <a:pt x="128" y="38"/>
                    <a:pt x="128" y="38"/>
                    <a:pt x="128" y="38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34" y="21"/>
                    <a:pt x="134" y="21"/>
                    <a:pt x="134" y="21"/>
                  </a:cubicBezTo>
                  <a:cubicBezTo>
                    <a:pt x="122" y="32"/>
                    <a:pt x="122" y="32"/>
                    <a:pt x="122" y="32"/>
                  </a:cubicBezTo>
                  <a:cubicBezTo>
                    <a:pt x="122" y="12"/>
                    <a:pt x="122" y="12"/>
                    <a:pt x="122" y="12"/>
                  </a:cubicBezTo>
                  <a:cubicBezTo>
                    <a:pt x="113" y="12"/>
                    <a:pt x="113" y="12"/>
                    <a:pt x="113" y="12"/>
                  </a:cubicBezTo>
                  <a:cubicBezTo>
                    <a:pt x="113" y="41"/>
                    <a:pt x="113" y="41"/>
                    <a:pt x="113" y="41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9" y="38"/>
                    <a:pt x="109" y="38"/>
                    <a:pt x="109" y="38"/>
                  </a:cubicBezTo>
                  <a:cubicBezTo>
                    <a:pt x="101" y="38"/>
                    <a:pt x="101" y="38"/>
                    <a:pt x="101" y="38"/>
                  </a:cubicBezTo>
                  <a:cubicBezTo>
                    <a:pt x="101" y="54"/>
                    <a:pt x="101" y="54"/>
                    <a:pt x="101" y="54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2" y="58"/>
                    <a:pt x="88" y="57"/>
                    <a:pt x="85" y="56"/>
                  </a:cubicBezTo>
                  <a:cubicBezTo>
                    <a:pt x="85" y="47"/>
                    <a:pt x="85" y="47"/>
                    <a:pt x="85" y="47"/>
                  </a:cubicBezTo>
                  <a:cubicBezTo>
                    <a:pt x="96" y="36"/>
                    <a:pt x="96" y="36"/>
                    <a:pt x="96" y="36"/>
                  </a:cubicBezTo>
                  <a:cubicBezTo>
                    <a:pt x="90" y="30"/>
                    <a:pt x="90" y="30"/>
                    <a:pt x="90" y="30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29"/>
                    <a:pt x="85" y="29"/>
                    <a:pt x="85" y="29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85" y="17"/>
                    <a:pt x="85" y="17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6" y="17"/>
                    <a:pt x="76" y="17"/>
                    <a:pt x="76" y="17"/>
                  </a:cubicBezTo>
                  <a:cubicBezTo>
                    <a:pt x="62" y="3"/>
                    <a:pt x="62" y="3"/>
                    <a:pt x="62" y="3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76" y="29"/>
                    <a:pt x="76" y="29"/>
                    <a:pt x="76" y="29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1" y="30"/>
                    <a:pt x="71" y="30"/>
                    <a:pt x="71" y="30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76" y="47"/>
                    <a:pt x="76" y="47"/>
                    <a:pt x="76" y="47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7"/>
                    <a:pt x="69" y="58"/>
                    <a:pt x="66" y="60"/>
                  </a:cubicBezTo>
                  <a:cubicBezTo>
                    <a:pt x="60" y="54"/>
                    <a:pt x="60" y="54"/>
                    <a:pt x="60" y="54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5" y="51"/>
                    <a:pt x="45" y="51"/>
                    <a:pt x="45" y="51"/>
                  </a:cubicBezTo>
                  <a:cubicBezTo>
                    <a:pt x="38" y="51"/>
                    <a:pt x="38" y="51"/>
                    <a:pt x="38" y="51"/>
                  </a:cubicBezTo>
                  <a:cubicBezTo>
                    <a:pt x="38" y="60"/>
                    <a:pt x="38" y="60"/>
                    <a:pt x="38" y="60"/>
                  </a:cubicBezTo>
                  <a:cubicBezTo>
                    <a:pt x="54" y="60"/>
                    <a:pt x="54" y="60"/>
                    <a:pt x="54" y="60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8" y="69"/>
                    <a:pt x="57" y="72"/>
                    <a:pt x="56" y="76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9" y="56"/>
                    <a:pt x="9" y="56"/>
                    <a:pt x="9" y="56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17" y="85"/>
                    <a:pt x="17" y="85"/>
                    <a:pt x="17" y="85"/>
                  </a:cubicBezTo>
                  <a:cubicBezTo>
                    <a:pt x="3" y="99"/>
                    <a:pt x="3" y="99"/>
                    <a:pt x="3" y="99"/>
                  </a:cubicBezTo>
                  <a:cubicBezTo>
                    <a:pt x="9" y="105"/>
                    <a:pt x="9" y="105"/>
                    <a:pt x="9" y="105"/>
                  </a:cubicBezTo>
                  <a:cubicBezTo>
                    <a:pt x="29" y="85"/>
                    <a:pt x="29" y="85"/>
                    <a:pt x="29" y="85"/>
                  </a:cubicBezTo>
                  <a:cubicBezTo>
                    <a:pt x="35" y="85"/>
                    <a:pt x="35" y="85"/>
                    <a:pt x="35" y="85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6" y="96"/>
                    <a:pt x="36" y="96"/>
                    <a:pt x="36" y="96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7" y="88"/>
                    <a:pt x="58" y="91"/>
                    <a:pt x="60" y="94"/>
                  </a:cubicBezTo>
                  <a:cubicBezTo>
                    <a:pt x="54" y="100"/>
                    <a:pt x="54" y="100"/>
                    <a:pt x="54" y="100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9"/>
                    <a:pt x="38" y="109"/>
                    <a:pt x="38" y="109"/>
                  </a:cubicBezTo>
                  <a:cubicBezTo>
                    <a:pt x="45" y="109"/>
                    <a:pt x="45" y="109"/>
                    <a:pt x="45" y="109"/>
                  </a:cubicBezTo>
                  <a:cubicBezTo>
                    <a:pt x="41" y="113"/>
                    <a:pt x="41" y="113"/>
                    <a:pt x="41" y="113"/>
                  </a:cubicBezTo>
                  <a:cubicBezTo>
                    <a:pt x="13" y="113"/>
                    <a:pt x="13" y="113"/>
                    <a:pt x="13" y="113"/>
                  </a:cubicBezTo>
                  <a:cubicBezTo>
                    <a:pt x="13" y="122"/>
                    <a:pt x="13" y="122"/>
                    <a:pt x="13" y="122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7" y="140"/>
                    <a:pt x="27" y="140"/>
                    <a:pt x="27" y="140"/>
                  </a:cubicBezTo>
                  <a:cubicBezTo>
                    <a:pt x="39" y="128"/>
                    <a:pt x="39" y="128"/>
                    <a:pt x="39" y="128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48" y="148"/>
                    <a:pt x="48" y="148"/>
                    <a:pt x="48" y="148"/>
                  </a:cubicBezTo>
                  <a:cubicBezTo>
                    <a:pt x="48" y="119"/>
                    <a:pt x="48" y="119"/>
                    <a:pt x="48" y="119"/>
                  </a:cubicBezTo>
                  <a:cubicBezTo>
                    <a:pt x="51" y="115"/>
                    <a:pt x="51" y="115"/>
                    <a:pt x="51" y="115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60" y="123"/>
                    <a:pt x="60" y="123"/>
                    <a:pt x="60" y="123"/>
                  </a:cubicBezTo>
                  <a:cubicBezTo>
                    <a:pt x="60" y="107"/>
                    <a:pt x="60" y="107"/>
                    <a:pt x="60" y="107"/>
                  </a:cubicBezTo>
                  <a:cubicBezTo>
                    <a:pt x="66" y="100"/>
                    <a:pt x="66" y="100"/>
                    <a:pt x="66" y="100"/>
                  </a:cubicBezTo>
                  <a:cubicBezTo>
                    <a:pt x="69" y="102"/>
                    <a:pt x="72" y="104"/>
                    <a:pt x="76" y="104"/>
                  </a:cubicBezTo>
                  <a:cubicBezTo>
                    <a:pt x="76" y="113"/>
                    <a:pt x="76" y="113"/>
                    <a:pt x="76" y="113"/>
                  </a:cubicBezTo>
                  <a:cubicBezTo>
                    <a:pt x="65" y="125"/>
                    <a:pt x="65" y="125"/>
                    <a:pt x="65" y="125"/>
                  </a:cubicBezTo>
                  <a:cubicBezTo>
                    <a:pt x="71" y="131"/>
                    <a:pt x="71" y="131"/>
                    <a:pt x="71" y="131"/>
                  </a:cubicBezTo>
                  <a:cubicBezTo>
                    <a:pt x="76" y="126"/>
                    <a:pt x="76" y="126"/>
                    <a:pt x="76" y="126"/>
                  </a:cubicBezTo>
                  <a:cubicBezTo>
                    <a:pt x="76" y="131"/>
                    <a:pt x="76" y="131"/>
                    <a:pt x="76" y="131"/>
                  </a:cubicBezTo>
                  <a:cubicBezTo>
                    <a:pt x="56" y="151"/>
                    <a:pt x="56" y="151"/>
                    <a:pt x="56" y="151"/>
                  </a:cubicBezTo>
                  <a:cubicBezTo>
                    <a:pt x="62" y="158"/>
                    <a:pt x="62" y="158"/>
                    <a:pt x="62" y="158"/>
                  </a:cubicBezTo>
                  <a:cubicBezTo>
                    <a:pt x="76" y="144"/>
                    <a:pt x="76" y="144"/>
                    <a:pt x="76" y="144"/>
                  </a:cubicBezTo>
                  <a:cubicBezTo>
                    <a:pt x="76" y="160"/>
                    <a:pt x="76" y="160"/>
                    <a:pt x="76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44"/>
                    <a:pt x="85" y="144"/>
                    <a:pt x="85" y="144"/>
                  </a:cubicBezTo>
                  <a:cubicBezTo>
                    <a:pt x="99" y="158"/>
                    <a:pt x="99" y="158"/>
                    <a:pt x="99" y="158"/>
                  </a:cubicBezTo>
                  <a:cubicBezTo>
                    <a:pt x="105" y="151"/>
                    <a:pt x="105" y="151"/>
                    <a:pt x="105" y="151"/>
                  </a:cubicBezTo>
                  <a:cubicBezTo>
                    <a:pt x="85" y="131"/>
                    <a:pt x="85" y="131"/>
                    <a:pt x="85" y="131"/>
                  </a:cubicBezTo>
                  <a:cubicBezTo>
                    <a:pt x="85" y="126"/>
                    <a:pt x="85" y="126"/>
                    <a:pt x="85" y="126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6" y="125"/>
                    <a:pt x="96" y="125"/>
                    <a:pt x="96" y="125"/>
                  </a:cubicBezTo>
                  <a:cubicBezTo>
                    <a:pt x="85" y="113"/>
                    <a:pt x="85" y="113"/>
                    <a:pt x="85" y="113"/>
                  </a:cubicBezTo>
                  <a:cubicBezTo>
                    <a:pt x="85" y="104"/>
                    <a:pt x="85" y="104"/>
                    <a:pt x="85" y="104"/>
                  </a:cubicBezTo>
                  <a:cubicBezTo>
                    <a:pt x="88" y="104"/>
                    <a:pt x="92" y="102"/>
                    <a:pt x="94" y="100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9" y="123"/>
                    <a:pt x="109" y="123"/>
                    <a:pt x="109" y="123"/>
                  </a:cubicBezTo>
                  <a:cubicBezTo>
                    <a:pt x="109" y="115"/>
                    <a:pt x="109" y="115"/>
                    <a:pt x="109" y="115"/>
                  </a:cubicBezTo>
                  <a:cubicBezTo>
                    <a:pt x="113" y="119"/>
                    <a:pt x="113" y="119"/>
                    <a:pt x="113" y="119"/>
                  </a:cubicBezTo>
                  <a:cubicBezTo>
                    <a:pt x="113" y="148"/>
                    <a:pt x="113" y="148"/>
                    <a:pt x="113" y="148"/>
                  </a:cubicBezTo>
                  <a:cubicBezTo>
                    <a:pt x="122" y="148"/>
                    <a:pt x="122" y="148"/>
                    <a:pt x="122" y="148"/>
                  </a:cubicBezTo>
                  <a:cubicBezTo>
                    <a:pt x="122" y="128"/>
                    <a:pt x="122" y="128"/>
                    <a:pt x="122" y="128"/>
                  </a:cubicBezTo>
                  <a:cubicBezTo>
                    <a:pt x="134" y="140"/>
                    <a:pt x="134" y="140"/>
                    <a:pt x="134" y="140"/>
                  </a:cubicBezTo>
                  <a:cubicBezTo>
                    <a:pt x="140" y="134"/>
                    <a:pt x="140" y="134"/>
                    <a:pt x="140" y="134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48" y="122"/>
                    <a:pt x="148" y="122"/>
                    <a:pt x="148" y="122"/>
                  </a:cubicBezTo>
                  <a:cubicBezTo>
                    <a:pt x="148" y="113"/>
                    <a:pt x="148" y="113"/>
                    <a:pt x="148" y="113"/>
                  </a:cubicBezTo>
                  <a:cubicBezTo>
                    <a:pt x="120" y="113"/>
                    <a:pt x="120" y="113"/>
                    <a:pt x="120" y="113"/>
                  </a:cubicBezTo>
                  <a:cubicBezTo>
                    <a:pt x="116" y="109"/>
                    <a:pt x="116" y="109"/>
                    <a:pt x="116" y="109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07" y="100"/>
                    <a:pt x="107" y="100"/>
                    <a:pt x="107" y="100"/>
                  </a:cubicBezTo>
                  <a:cubicBezTo>
                    <a:pt x="101" y="94"/>
                    <a:pt x="101" y="94"/>
                    <a:pt x="101" y="94"/>
                  </a:cubicBezTo>
                  <a:cubicBezTo>
                    <a:pt x="103" y="91"/>
                    <a:pt x="104" y="88"/>
                    <a:pt x="105" y="85"/>
                  </a:cubicBezTo>
                  <a:cubicBezTo>
                    <a:pt x="113" y="85"/>
                    <a:pt x="113" y="85"/>
                    <a:pt x="113" y="85"/>
                  </a:cubicBezTo>
                  <a:cubicBezTo>
                    <a:pt x="125" y="96"/>
                    <a:pt x="125" y="96"/>
                    <a:pt x="125" y="96"/>
                  </a:cubicBezTo>
                  <a:cubicBezTo>
                    <a:pt x="131" y="90"/>
                    <a:pt x="131" y="90"/>
                    <a:pt x="131" y="90"/>
                  </a:cubicBezTo>
                  <a:cubicBezTo>
                    <a:pt x="126" y="85"/>
                    <a:pt x="126" y="85"/>
                    <a:pt x="126" y="85"/>
                  </a:cubicBezTo>
                  <a:cubicBezTo>
                    <a:pt x="131" y="85"/>
                    <a:pt x="131" y="85"/>
                    <a:pt x="131" y="85"/>
                  </a:cubicBezTo>
                  <a:cubicBezTo>
                    <a:pt x="152" y="105"/>
                    <a:pt x="152" y="105"/>
                    <a:pt x="152" y="105"/>
                  </a:cubicBezTo>
                  <a:cubicBezTo>
                    <a:pt x="158" y="99"/>
                    <a:pt x="158" y="99"/>
                    <a:pt x="158" y="99"/>
                  </a:cubicBezTo>
                  <a:cubicBezTo>
                    <a:pt x="144" y="85"/>
                    <a:pt x="144" y="85"/>
                    <a:pt x="144" y="85"/>
                  </a:cubicBezTo>
                  <a:cubicBezTo>
                    <a:pt x="160" y="85"/>
                    <a:pt x="160" y="85"/>
                    <a:pt x="160" y="85"/>
                  </a:cubicBezTo>
                  <a:lnTo>
                    <a:pt x="160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2" name="Oval 54"/>
            <p:cNvSpPr>
              <a:spLocks noChangeArrowheads="1"/>
            </p:cNvSpPr>
            <p:nvPr/>
          </p:nvSpPr>
          <p:spPr bwMode="auto">
            <a:xfrm>
              <a:off x="758825" y="1038225"/>
              <a:ext cx="454025" cy="4556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3" name="Rectangle 55"/>
            <p:cNvSpPr>
              <a:spLocks noChangeArrowheads="1"/>
            </p:cNvSpPr>
            <p:nvPr/>
          </p:nvSpPr>
          <p:spPr bwMode="auto">
            <a:xfrm>
              <a:off x="957263" y="925513"/>
              <a:ext cx="55563" cy="82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4" name="Rectangle 56"/>
            <p:cNvSpPr>
              <a:spLocks noChangeArrowheads="1"/>
            </p:cNvSpPr>
            <p:nvPr/>
          </p:nvSpPr>
          <p:spPr bwMode="auto">
            <a:xfrm>
              <a:off x="1246188" y="1238250"/>
              <a:ext cx="79375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5" name="Rectangle 57"/>
            <p:cNvSpPr>
              <a:spLocks noChangeArrowheads="1"/>
            </p:cNvSpPr>
            <p:nvPr/>
          </p:nvSpPr>
          <p:spPr bwMode="auto">
            <a:xfrm>
              <a:off x="957263" y="1527175"/>
              <a:ext cx="55563" cy="82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6" name="Rectangle 58"/>
            <p:cNvSpPr>
              <a:spLocks noChangeArrowheads="1"/>
            </p:cNvSpPr>
            <p:nvPr/>
          </p:nvSpPr>
          <p:spPr bwMode="auto">
            <a:xfrm>
              <a:off x="646113" y="1238250"/>
              <a:ext cx="77788" cy="603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7" name="Freeform 59"/>
            <p:cNvSpPr/>
            <p:nvPr/>
          </p:nvSpPr>
          <p:spPr bwMode="auto">
            <a:xfrm>
              <a:off x="1149350" y="1004888"/>
              <a:ext cx="96838" cy="98425"/>
            </a:xfrm>
            <a:custGeom>
              <a:avLst/>
              <a:gdLst>
                <a:gd name="T0" fmla="*/ 61 w 61"/>
                <a:gd name="T1" fmla="*/ 26 h 62"/>
                <a:gd name="T2" fmla="*/ 26 w 61"/>
                <a:gd name="T3" fmla="*/ 62 h 62"/>
                <a:gd name="T4" fmla="*/ 0 w 61"/>
                <a:gd name="T5" fmla="*/ 38 h 62"/>
                <a:gd name="T6" fmla="*/ 35 w 61"/>
                <a:gd name="T7" fmla="*/ 0 h 62"/>
                <a:gd name="T8" fmla="*/ 61 w 61"/>
                <a:gd name="T9" fmla="*/ 26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2">
                  <a:moveTo>
                    <a:pt x="61" y="26"/>
                  </a:moveTo>
                  <a:lnTo>
                    <a:pt x="26" y="62"/>
                  </a:lnTo>
                  <a:lnTo>
                    <a:pt x="0" y="38"/>
                  </a:lnTo>
                  <a:lnTo>
                    <a:pt x="35" y="0"/>
                  </a:lnTo>
                  <a:lnTo>
                    <a:pt x="61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8" name="Freeform 60"/>
            <p:cNvSpPr/>
            <p:nvPr/>
          </p:nvSpPr>
          <p:spPr bwMode="auto">
            <a:xfrm>
              <a:off x="1149350" y="1430338"/>
              <a:ext cx="96838" cy="96838"/>
            </a:xfrm>
            <a:custGeom>
              <a:avLst/>
              <a:gdLst>
                <a:gd name="T0" fmla="*/ 26 w 61"/>
                <a:gd name="T1" fmla="*/ 0 h 61"/>
                <a:gd name="T2" fmla="*/ 61 w 61"/>
                <a:gd name="T3" fmla="*/ 37 h 61"/>
                <a:gd name="T4" fmla="*/ 35 w 61"/>
                <a:gd name="T5" fmla="*/ 61 h 61"/>
                <a:gd name="T6" fmla="*/ 0 w 61"/>
                <a:gd name="T7" fmla="*/ 26 h 61"/>
                <a:gd name="T8" fmla="*/ 26 w 61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61">
                  <a:moveTo>
                    <a:pt x="26" y="0"/>
                  </a:moveTo>
                  <a:lnTo>
                    <a:pt x="61" y="37"/>
                  </a:lnTo>
                  <a:lnTo>
                    <a:pt x="35" y="61"/>
                  </a:lnTo>
                  <a:lnTo>
                    <a:pt x="0" y="26"/>
                  </a:lnTo>
                  <a:lnTo>
                    <a:pt x="2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09" name="Freeform 61"/>
            <p:cNvSpPr/>
            <p:nvPr/>
          </p:nvSpPr>
          <p:spPr bwMode="auto">
            <a:xfrm>
              <a:off x="723900" y="1430338"/>
              <a:ext cx="98425" cy="96838"/>
            </a:xfrm>
            <a:custGeom>
              <a:avLst/>
              <a:gdLst>
                <a:gd name="T0" fmla="*/ 36 w 62"/>
                <a:gd name="T1" fmla="*/ 0 h 61"/>
                <a:gd name="T2" fmla="*/ 62 w 62"/>
                <a:gd name="T3" fmla="*/ 26 h 61"/>
                <a:gd name="T4" fmla="*/ 26 w 62"/>
                <a:gd name="T5" fmla="*/ 61 h 61"/>
                <a:gd name="T6" fmla="*/ 0 w 62"/>
                <a:gd name="T7" fmla="*/ 37 h 61"/>
                <a:gd name="T8" fmla="*/ 36 w 62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1">
                  <a:moveTo>
                    <a:pt x="36" y="0"/>
                  </a:moveTo>
                  <a:lnTo>
                    <a:pt x="62" y="26"/>
                  </a:lnTo>
                  <a:lnTo>
                    <a:pt x="26" y="61"/>
                  </a:lnTo>
                  <a:lnTo>
                    <a:pt x="0" y="37"/>
                  </a:lnTo>
                  <a:lnTo>
                    <a:pt x="3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0" name="Freeform 62"/>
            <p:cNvSpPr/>
            <p:nvPr/>
          </p:nvSpPr>
          <p:spPr bwMode="auto">
            <a:xfrm>
              <a:off x="723900" y="1004888"/>
              <a:ext cx="98425" cy="98425"/>
            </a:xfrm>
            <a:custGeom>
              <a:avLst/>
              <a:gdLst>
                <a:gd name="T0" fmla="*/ 62 w 62"/>
                <a:gd name="T1" fmla="*/ 38 h 62"/>
                <a:gd name="T2" fmla="*/ 36 w 62"/>
                <a:gd name="T3" fmla="*/ 62 h 62"/>
                <a:gd name="T4" fmla="*/ 0 w 62"/>
                <a:gd name="T5" fmla="*/ 26 h 62"/>
                <a:gd name="T6" fmla="*/ 26 w 62"/>
                <a:gd name="T7" fmla="*/ 0 h 62"/>
                <a:gd name="T8" fmla="*/ 62 w 62"/>
                <a:gd name="T9" fmla="*/ 38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2">
                  <a:moveTo>
                    <a:pt x="62" y="38"/>
                  </a:moveTo>
                  <a:lnTo>
                    <a:pt x="36" y="62"/>
                  </a:lnTo>
                  <a:lnTo>
                    <a:pt x="0" y="26"/>
                  </a:lnTo>
                  <a:lnTo>
                    <a:pt x="26" y="0"/>
                  </a:lnTo>
                  <a:lnTo>
                    <a:pt x="6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1" name="Freeform 63"/>
            <p:cNvSpPr/>
            <p:nvPr/>
          </p:nvSpPr>
          <p:spPr bwMode="auto">
            <a:xfrm>
              <a:off x="1058863" y="941388"/>
              <a:ext cx="82550" cy="96838"/>
            </a:xfrm>
            <a:custGeom>
              <a:avLst/>
              <a:gdLst>
                <a:gd name="T0" fmla="*/ 52 w 52"/>
                <a:gd name="T1" fmla="*/ 14 h 61"/>
                <a:gd name="T2" fmla="*/ 33 w 52"/>
                <a:gd name="T3" fmla="*/ 61 h 61"/>
                <a:gd name="T4" fmla="*/ 0 w 52"/>
                <a:gd name="T5" fmla="*/ 47 h 61"/>
                <a:gd name="T6" fmla="*/ 19 w 52"/>
                <a:gd name="T7" fmla="*/ 0 h 61"/>
                <a:gd name="T8" fmla="*/ 52 w 52"/>
                <a:gd name="T9" fmla="*/ 14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1">
                  <a:moveTo>
                    <a:pt x="52" y="14"/>
                  </a:moveTo>
                  <a:lnTo>
                    <a:pt x="33" y="61"/>
                  </a:lnTo>
                  <a:lnTo>
                    <a:pt x="0" y="47"/>
                  </a:lnTo>
                  <a:lnTo>
                    <a:pt x="19" y="0"/>
                  </a:lnTo>
                  <a:lnTo>
                    <a:pt x="5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2" name="Freeform 64"/>
            <p:cNvSpPr/>
            <p:nvPr/>
          </p:nvSpPr>
          <p:spPr bwMode="auto">
            <a:xfrm>
              <a:off x="1216025" y="1339850"/>
              <a:ext cx="93663" cy="82550"/>
            </a:xfrm>
            <a:custGeom>
              <a:avLst/>
              <a:gdLst>
                <a:gd name="T0" fmla="*/ 12 w 59"/>
                <a:gd name="T1" fmla="*/ 0 h 52"/>
                <a:gd name="T2" fmla="*/ 59 w 59"/>
                <a:gd name="T3" fmla="*/ 19 h 52"/>
                <a:gd name="T4" fmla="*/ 47 w 59"/>
                <a:gd name="T5" fmla="*/ 52 h 52"/>
                <a:gd name="T6" fmla="*/ 0 w 59"/>
                <a:gd name="T7" fmla="*/ 33 h 52"/>
                <a:gd name="T8" fmla="*/ 12 w 59"/>
                <a:gd name="T9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52">
                  <a:moveTo>
                    <a:pt x="12" y="0"/>
                  </a:moveTo>
                  <a:lnTo>
                    <a:pt x="59" y="19"/>
                  </a:lnTo>
                  <a:lnTo>
                    <a:pt x="47" y="52"/>
                  </a:lnTo>
                  <a:lnTo>
                    <a:pt x="0" y="33"/>
                  </a:ln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3" name="Freeform 65"/>
            <p:cNvSpPr/>
            <p:nvPr/>
          </p:nvSpPr>
          <p:spPr bwMode="auto">
            <a:xfrm>
              <a:off x="830263" y="1497013"/>
              <a:ext cx="82550" cy="98425"/>
            </a:xfrm>
            <a:custGeom>
              <a:avLst/>
              <a:gdLst>
                <a:gd name="T0" fmla="*/ 52 w 52"/>
                <a:gd name="T1" fmla="*/ 14 h 62"/>
                <a:gd name="T2" fmla="*/ 33 w 52"/>
                <a:gd name="T3" fmla="*/ 62 h 62"/>
                <a:gd name="T4" fmla="*/ 0 w 52"/>
                <a:gd name="T5" fmla="*/ 47 h 62"/>
                <a:gd name="T6" fmla="*/ 18 w 52"/>
                <a:gd name="T7" fmla="*/ 0 h 62"/>
                <a:gd name="T8" fmla="*/ 52 w 52"/>
                <a:gd name="T9" fmla="*/ 1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2">
                  <a:moveTo>
                    <a:pt x="52" y="14"/>
                  </a:moveTo>
                  <a:lnTo>
                    <a:pt x="33" y="62"/>
                  </a:lnTo>
                  <a:lnTo>
                    <a:pt x="0" y="47"/>
                  </a:lnTo>
                  <a:lnTo>
                    <a:pt x="18" y="0"/>
                  </a:lnTo>
                  <a:lnTo>
                    <a:pt x="5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4" name="Freeform 66"/>
            <p:cNvSpPr/>
            <p:nvPr/>
          </p:nvSpPr>
          <p:spPr bwMode="auto">
            <a:xfrm>
              <a:off x="660400" y="1109663"/>
              <a:ext cx="98425" cy="87313"/>
            </a:xfrm>
            <a:custGeom>
              <a:avLst/>
              <a:gdLst>
                <a:gd name="T0" fmla="*/ 47 w 62"/>
                <a:gd name="T1" fmla="*/ 55 h 55"/>
                <a:gd name="T2" fmla="*/ 0 w 62"/>
                <a:gd name="T3" fmla="*/ 36 h 55"/>
                <a:gd name="T4" fmla="*/ 14 w 62"/>
                <a:gd name="T5" fmla="*/ 0 h 55"/>
                <a:gd name="T6" fmla="*/ 62 w 62"/>
                <a:gd name="T7" fmla="*/ 22 h 55"/>
                <a:gd name="T8" fmla="*/ 47 w 62"/>
                <a:gd name="T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5">
                  <a:moveTo>
                    <a:pt x="47" y="55"/>
                  </a:moveTo>
                  <a:lnTo>
                    <a:pt x="0" y="36"/>
                  </a:lnTo>
                  <a:lnTo>
                    <a:pt x="14" y="0"/>
                  </a:lnTo>
                  <a:lnTo>
                    <a:pt x="62" y="22"/>
                  </a:lnTo>
                  <a:lnTo>
                    <a:pt x="47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5" name="Freeform 67"/>
            <p:cNvSpPr/>
            <p:nvPr/>
          </p:nvSpPr>
          <p:spPr bwMode="auto">
            <a:xfrm>
              <a:off x="1212850" y="1109663"/>
              <a:ext cx="96838" cy="82550"/>
            </a:xfrm>
            <a:custGeom>
              <a:avLst/>
              <a:gdLst>
                <a:gd name="T0" fmla="*/ 0 w 61"/>
                <a:gd name="T1" fmla="*/ 19 h 52"/>
                <a:gd name="T2" fmla="*/ 47 w 61"/>
                <a:gd name="T3" fmla="*/ 0 h 52"/>
                <a:gd name="T4" fmla="*/ 61 w 61"/>
                <a:gd name="T5" fmla="*/ 34 h 52"/>
                <a:gd name="T6" fmla="*/ 14 w 61"/>
                <a:gd name="T7" fmla="*/ 52 h 52"/>
                <a:gd name="T8" fmla="*/ 0 w 61"/>
                <a:gd name="T9" fmla="*/ 1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52">
                  <a:moveTo>
                    <a:pt x="0" y="19"/>
                  </a:moveTo>
                  <a:lnTo>
                    <a:pt x="47" y="0"/>
                  </a:lnTo>
                  <a:lnTo>
                    <a:pt x="61" y="34"/>
                  </a:lnTo>
                  <a:lnTo>
                    <a:pt x="14" y="52"/>
                  </a:ln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6" name="Freeform 68"/>
            <p:cNvSpPr/>
            <p:nvPr/>
          </p:nvSpPr>
          <p:spPr bwMode="auto">
            <a:xfrm>
              <a:off x="1058863" y="1497013"/>
              <a:ext cx="85725" cy="93663"/>
            </a:xfrm>
            <a:custGeom>
              <a:avLst/>
              <a:gdLst>
                <a:gd name="T0" fmla="*/ 54 w 54"/>
                <a:gd name="T1" fmla="*/ 47 h 59"/>
                <a:gd name="T2" fmla="*/ 21 w 54"/>
                <a:gd name="T3" fmla="*/ 59 h 59"/>
                <a:gd name="T4" fmla="*/ 0 w 54"/>
                <a:gd name="T5" fmla="*/ 14 h 59"/>
                <a:gd name="T6" fmla="*/ 33 w 54"/>
                <a:gd name="T7" fmla="*/ 0 h 59"/>
                <a:gd name="T8" fmla="*/ 54 w 54"/>
                <a:gd name="T9" fmla="*/ 47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59">
                  <a:moveTo>
                    <a:pt x="54" y="47"/>
                  </a:moveTo>
                  <a:lnTo>
                    <a:pt x="21" y="59"/>
                  </a:lnTo>
                  <a:lnTo>
                    <a:pt x="0" y="14"/>
                  </a:lnTo>
                  <a:lnTo>
                    <a:pt x="33" y="0"/>
                  </a:lnTo>
                  <a:lnTo>
                    <a:pt x="54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7" name="Freeform 69"/>
            <p:cNvSpPr/>
            <p:nvPr/>
          </p:nvSpPr>
          <p:spPr bwMode="auto">
            <a:xfrm>
              <a:off x="660400" y="1339850"/>
              <a:ext cx="98425" cy="85725"/>
            </a:xfrm>
            <a:custGeom>
              <a:avLst/>
              <a:gdLst>
                <a:gd name="T0" fmla="*/ 62 w 62"/>
                <a:gd name="T1" fmla="*/ 35 h 54"/>
                <a:gd name="T2" fmla="*/ 14 w 62"/>
                <a:gd name="T3" fmla="*/ 54 h 54"/>
                <a:gd name="T4" fmla="*/ 0 w 62"/>
                <a:gd name="T5" fmla="*/ 21 h 54"/>
                <a:gd name="T6" fmla="*/ 47 w 62"/>
                <a:gd name="T7" fmla="*/ 0 h 54"/>
                <a:gd name="T8" fmla="*/ 62 w 62"/>
                <a:gd name="T9" fmla="*/ 35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54">
                  <a:moveTo>
                    <a:pt x="62" y="35"/>
                  </a:moveTo>
                  <a:lnTo>
                    <a:pt x="14" y="54"/>
                  </a:lnTo>
                  <a:lnTo>
                    <a:pt x="0" y="21"/>
                  </a:lnTo>
                  <a:lnTo>
                    <a:pt x="47" y="0"/>
                  </a:lnTo>
                  <a:lnTo>
                    <a:pt x="62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8" name="Freeform 70"/>
            <p:cNvSpPr/>
            <p:nvPr/>
          </p:nvSpPr>
          <p:spPr bwMode="auto">
            <a:xfrm>
              <a:off x="830263" y="941388"/>
              <a:ext cx="82550" cy="96838"/>
            </a:xfrm>
            <a:custGeom>
              <a:avLst/>
              <a:gdLst>
                <a:gd name="T0" fmla="*/ 52 w 52"/>
                <a:gd name="T1" fmla="*/ 47 h 61"/>
                <a:gd name="T2" fmla="*/ 18 w 52"/>
                <a:gd name="T3" fmla="*/ 61 h 61"/>
                <a:gd name="T4" fmla="*/ 0 w 52"/>
                <a:gd name="T5" fmla="*/ 14 h 61"/>
                <a:gd name="T6" fmla="*/ 33 w 52"/>
                <a:gd name="T7" fmla="*/ 0 h 61"/>
                <a:gd name="T8" fmla="*/ 52 w 52"/>
                <a:gd name="T9" fmla="*/ 4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1">
                  <a:moveTo>
                    <a:pt x="52" y="47"/>
                  </a:moveTo>
                  <a:lnTo>
                    <a:pt x="18" y="61"/>
                  </a:lnTo>
                  <a:lnTo>
                    <a:pt x="0" y="14"/>
                  </a:lnTo>
                  <a:lnTo>
                    <a:pt x="33" y="0"/>
                  </a:lnTo>
                  <a:lnTo>
                    <a:pt x="52" y="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19" name="Freeform 71"/>
            <p:cNvSpPr>
              <a:spLocks noEditPoints="1"/>
            </p:cNvSpPr>
            <p:nvPr/>
          </p:nvSpPr>
          <p:spPr bwMode="auto">
            <a:xfrm>
              <a:off x="6069013" y="825500"/>
              <a:ext cx="642938" cy="641350"/>
            </a:xfrm>
            <a:custGeom>
              <a:avLst/>
              <a:gdLst>
                <a:gd name="T0" fmla="*/ 171 w 171"/>
                <a:gd name="T1" fmla="*/ 86 h 171"/>
                <a:gd name="T2" fmla="*/ 153 w 171"/>
                <a:gd name="T3" fmla="*/ 81 h 171"/>
                <a:gd name="T4" fmla="*/ 164 w 171"/>
                <a:gd name="T5" fmla="*/ 81 h 171"/>
                <a:gd name="T6" fmla="*/ 153 w 171"/>
                <a:gd name="T7" fmla="*/ 91 h 171"/>
                <a:gd name="T8" fmla="*/ 133 w 171"/>
                <a:gd name="T9" fmla="*/ 157 h 171"/>
                <a:gd name="T10" fmla="*/ 153 w 171"/>
                <a:gd name="T11" fmla="*/ 91 h 171"/>
                <a:gd name="T12" fmla="*/ 141 w 171"/>
                <a:gd name="T13" fmla="*/ 81 h 171"/>
                <a:gd name="T14" fmla="*/ 153 w 171"/>
                <a:gd name="T15" fmla="*/ 32 h 171"/>
                <a:gd name="T16" fmla="*/ 133 w 171"/>
                <a:gd name="T17" fmla="*/ 31 h 171"/>
                <a:gd name="T18" fmla="*/ 138 w 171"/>
                <a:gd name="T19" fmla="*/ 27 h 171"/>
                <a:gd name="T20" fmla="*/ 133 w 171"/>
                <a:gd name="T21" fmla="*/ 45 h 171"/>
                <a:gd name="T22" fmla="*/ 145 w 171"/>
                <a:gd name="T23" fmla="*/ 138 h 171"/>
                <a:gd name="T24" fmla="*/ 133 w 171"/>
                <a:gd name="T25" fmla="*/ 140 h 171"/>
                <a:gd name="T26" fmla="*/ 86 w 171"/>
                <a:gd name="T27" fmla="*/ 171 h 171"/>
                <a:gd name="T28" fmla="*/ 133 w 171"/>
                <a:gd name="T29" fmla="*/ 140 h 171"/>
                <a:gd name="T30" fmla="*/ 128 w 171"/>
                <a:gd name="T31" fmla="*/ 122 h 171"/>
                <a:gd name="T32" fmla="*/ 133 w 171"/>
                <a:gd name="T33" fmla="*/ 126 h 171"/>
                <a:gd name="T34" fmla="*/ 128 w 171"/>
                <a:gd name="T35" fmla="*/ 50 h 171"/>
                <a:gd name="T36" fmla="*/ 133 w 171"/>
                <a:gd name="T37" fmla="*/ 31 h 171"/>
                <a:gd name="T38" fmla="*/ 86 w 171"/>
                <a:gd name="T39" fmla="*/ 0 h 171"/>
                <a:gd name="T40" fmla="*/ 86 w 171"/>
                <a:gd name="T41" fmla="*/ 7 h 171"/>
                <a:gd name="T42" fmla="*/ 91 w 171"/>
                <a:gd name="T43" fmla="*/ 30 h 171"/>
                <a:gd name="T44" fmla="*/ 86 w 171"/>
                <a:gd name="T45" fmla="*/ 79 h 171"/>
                <a:gd name="T46" fmla="*/ 113 w 171"/>
                <a:gd name="T47" fmla="*/ 54 h 171"/>
                <a:gd name="T48" fmla="*/ 87 w 171"/>
                <a:gd name="T49" fmla="*/ 94 h 171"/>
                <a:gd name="T50" fmla="*/ 86 w 171"/>
                <a:gd name="T51" fmla="*/ 141 h 171"/>
                <a:gd name="T52" fmla="*/ 91 w 171"/>
                <a:gd name="T53" fmla="*/ 164 h 171"/>
                <a:gd name="T54" fmla="*/ 86 w 171"/>
                <a:gd name="T55" fmla="*/ 164 h 171"/>
                <a:gd name="T56" fmla="*/ 86 w 171"/>
                <a:gd name="T57" fmla="*/ 0 h 171"/>
                <a:gd name="T58" fmla="*/ 38 w 171"/>
                <a:gd name="T59" fmla="*/ 31 h 171"/>
                <a:gd name="T60" fmla="*/ 43 w 171"/>
                <a:gd name="T61" fmla="*/ 50 h 171"/>
                <a:gd name="T62" fmla="*/ 38 w 171"/>
                <a:gd name="T63" fmla="*/ 126 h 171"/>
                <a:gd name="T64" fmla="*/ 50 w 171"/>
                <a:gd name="T65" fmla="*/ 129 h 171"/>
                <a:gd name="T66" fmla="*/ 38 w 171"/>
                <a:gd name="T67" fmla="*/ 157 h 171"/>
                <a:gd name="T68" fmla="*/ 86 w 171"/>
                <a:gd name="T69" fmla="*/ 164 h 171"/>
                <a:gd name="T70" fmla="*/ 81 w 171"/>
                <a:gd name="T71" fmla="*/ 141 h 171"/>
                <a:gd name="T72" fmla="*/ 86 w 171"/>
                <a:gd name="T73" fmla="*/ 93 h 171"/>
                <a:gd name="T74" fmla="*/ 72 w 171"/>
                <a:gd name="T75" fmla="*/ 66 h 171"/>
                <a:gd name="T76" fmla="*/ 86 w 171"/>
                <a:gd name="T77" fmla="*/ 79 h 171"/>
                <a:gd name="T78" fmla="*/ 81 w 171"/>
                <a:gd name="T79" fmla="*/ 30 h 171"/>
                <a:gd name="T80" fmla="*/ 81 w 171"/>
                <a:gd name="T81" fmla="*/ 7 h 171"/>
                <a:gd name="T82" fmla="*/ 86 w 171"/>
                <a:gd name="T83" fmla="*/ 0 h 171"/>
                <a:gd name="T84" fmla="*/ 19 w 171"/>
                <a:gd name="T85" fmla="*/ 32 h 171"/>
                <a:gd name="T86" fmla="*/ 30 w 171"/>
                <a:gd name="T87" fmla="*/ 81 h 171"/>
                <a:gd name="T88" fmla="*/ 30 w 171"/>
                <a:gd name="T89" fmla="*/ 91 h 171"/>
                <a:gd name="T90" fmla="*/ 19 w 171"/>
                <a:gd name="T91" fmla="*/ 139 h 171"/>
                <a:gd name="T92" fmla="*/ 38 w 171"/>
                <a:gd name="T93" fmla="*/ 140 h 171"/>
                <a:gd name="T94" fmla="*/ 34 w 171"/>
                <a:gd name="T95" fmla="*/ 145 h 171"/>
                <a:gd name="T96" fmla="*/ 38 w 171"/>
                <a:gd name="T97" fmla="*/ 126 h 171"/>
                <a:gd name="T98" fmla="*/ 27 w 171"/>
                <a:gd name="T99" fmla="*/ 34 h 171"/>
                <a:gd name="T100" fmla="*/ 34 w 171"/>
                <a:gd name="T101" fmla="*/ 27 h 171"/>
                <a:gd name="T102" fmla="*/ 38 w 171"/>
                <a:gd name="T103" fmla="*/ 14 h 171"/>
                <a:gd name="T104" fmla="*/ 0 w 171"/>
                <a:gd name="T105" fmla="*/ 86 h 171"/>
                <a:gd name="T106" fmla="*/ 19 w 171"/>
                <a:gd name="T107" fmla="*/ 91 h 171"/>
                <a:gd name="T108" fmla="*/ 7 w 171"/>
                <a:gd name="T109" fmla="*/ 81 h 171"/>
                <a:gd name="T110" fmla="*/ 19 w 171"/>
                <a:gd name="T111" fmla="*/ 32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71" h="171">
                  <a:moveTo>
                    <a:pt x="153" y="139"/>
                  </a:moveTo>
                  <a:cubicBezTo>
                    <a:pt x="164" y="124"/>
                    <a:pt x="171" y="106"/>
                    <a:pt x="171" y="86"/>
                  </a:cubicBezTo>
                  <a:cubicBezTo>
                    <a:pt x="171" y="66"/>
                    <a:pt x="164" y="47"/>
                    <a:pt x="153" y="32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81"/>
                    <a:pt x="164" y="81"/>
                    <a:pt x="164" y="81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53" y="91"/>
                    <a:pt x="153" y="91"/>
                    <a:pt x="153" y="91"/>
                  </a:cubicBezTo>
                  <a:lnTo>
                    <a:pt x="153" y="139"/>
                  </a:lnTo>
                  <a:close/>
                  <a:moveTo>
                    <a:pt x="133" y="157"/>
                  </a:moveTo>
                  <a:cubicBezTo>
                    <a:pt x="140" y="152"/>
                    <a:pt x="147" y="146"/>
                    <a:pt x="153" y="139"/>
                  </a:cubicBezTo>
                  <a:cubicBezTo>
                    <a:pt x="153" y="91"/>
                    <a:pt x="153" y="91"/>
                    <a:pt x="153" y="91"/>
                  </a:cubicBezTo>
                  <a:cubicBezTo>
                    <a:pt x="141" y="91"/>
                    <a:pt x="141" y="91"/>
                    <a:pt x="141" y="91"/>
                  </a:cubicBezTo>
                  <a:cubicBezTo>
                    <a:pt x="141" y="81"/>
                    <a:pt x="141" y="81"/>
                    <a:pt x="141" y="81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53" y="32"/>
                    <a:pt x="153" y="32"/>
                    <a:pt x="153" y="32"/>
                  </a:cubicBezTo>
                  <a:cubicBezTo>
                    <a:pt x="147" y="26"/>
                    <a:pt x="140" y="19"/>
                    <a:pt x="133" y="14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38" y="27"/>
                    <a:pt x="138" y="27"/>
                    <a:pt x="138" y="27"/>
                  </a:cubicBezTo>
                  <a:cubicBezTo>
                    <a:pt x="145" y="34"/>
                    <a:pt x="145" y="34"/>
                    <a:pt x="145" y="34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45" y="138"/>
                    <a:pt x="145" y="138"/>
                    <a:pt x="145" y="138"/>
                  </a:cubicBezTo>
                  <a:cubicBezTo>
                    <a:pt x="138" y="145"/>
                    <a:pt x="138" y="145"/>
                    <a:pt x="138" y="145"/>
                  </a:cubicBezTo>
                  <a:cubicBezTo>
                    <a:pt x="133" y="140"/>
                    <a:pt x="133" y="140"/>
                    <a:pt x="133" y="140"/>
                  </a:cubicBezTo>
                  <a:lnTo>
                    <a:pt x="133" y="157"/>
                  </a:lnTo>
                  <a:close/>
                  <a:moveTo>
                    <a:pt x="86" y="171"/>
                  </a:moveTo>
                  <a:cubicBezTo>
                    <a:pt x="103" y="171"/>
                    <a:pt x="119" y="166"/>
                    <a:pt x="133" y="157"/>
                  </a:cubicBezTo>
                  <a:cubicBezTo>
                    <a:pt x="133" y="140"/>
                    <a:pt x="133" y="140"/>
                    <a:pt x="133" y="140"/>
                  </a:cubicBezTo>
                  <a:cubicBezTo>
                    <a:pt x="121" y="129"/>
                    <a:pt x="121" y="129"/>
                    <a:pt x="121" y="129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33" y="126"/>
                    <a:pt x="133" y="126"/>
                    <a:pt x="133" y="126"/>
                  </a:cubicBezTo>
                  <a:cubicBezTo>
                    <a:pt x="133" y="45"/>
                    <a:pt x="133" y="45"/>
                    <a:pt x="133" y="45"/>
                  </a:cubicBezTo>
                  <a:cubicBezTo>
                    <a:pt x="128" y="50"/>
                    <a:pt x="128" y="50"/>
                    <a:pt x="128" y="50"/>
                  </a:cubicBezTo>
                  <a:cubicBezTo>
                    <a:pt x="121" y="43"/>
                    <a:pt x="121" y="43"/>
                    <a:pt x="121" y="43"/>
                  </a:cubicBezTo>
                  <a:cubicBezTo>
                    <a:pt x="133" y="31"/>
                    <a:pt x="133" y="31"/>
                    <a:pt x="133" y="31"/>
                  </a:cubicBezTo>
                  <a:cubicBezTo>
                    <a:pt x="133" y="14"/>
                    <a:pt x="133" y="14"/>
                    <a:pt x="133" y="14"/>
                  </a:cubicBezTo>
                  <a:cubicBezTo>
                    <a:pt x="119" y="5"/>
                    <a:pt x="103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7"/>
                    <a:pt x="86" y="7"/>
                    <a:pt x="86" y="7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113" y="54"/>
                    <a:pt x="113" y="54"/>
                    <a:pt x="113" y="54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87" y="94"/>
                    <a:pt x="87" y="94"/>
                    <a:pt x="87" y="94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91" y="141"/>
                    <a:pt x="91" y="141"/>
                    <a:pt x="91" y="141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91" y="164"/>
                    <a:pt x="91" y="164"/>
                    <a:pt x="91" y="164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86" y="171"/>
                    <a:pt x="86" y="171"/>
                    <a:pt x="86" y="171"/>
                  </a:cubicBezTo>
                  <a:close/>
                  <a:moveTo>
                    <a:pt x="86" y="0"/>
                  </a:moveTo>
                  <a:cubicBezTo>
                    <a:pt x="68" y="0"/>
                    <a:pt x="52" y="5"/>
                    <a:pt x="38" y="14"/>
                  </a:cubicBezTo>
                  <a:cubicBezTo>
                    <a:pt x="38" y="31"/>
                    <a:pt x="38" y="31"/>
                    <a:pt x="38" y="31"/>
                  </a:cubicBezTo>
                  <a:cubicBezTo>
                    <a:pt x="50" y="43"/>
                    <a:pt x="50" y="43"/>
                    <a:pt x="50" y="43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43" y="122"/>
                    <a:pt x="43" y="122"/>
                    <a:pt x="43" y="122"/>
                  </a:cubicBezTo>
                  <a:cubicBezTo>
                    <a:pt x="50" y="129"/>
                    <a:pt x="50" y="129"/>
                    <a:pt x="50" y="129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8" y="157"/>
                    <a:pt x="38" y="157"/>
                    <a:pt x="38" y="157"/>
                  </a:cubicBezTo>
                  <a:cubicBezTo>
                    <a:pt x="52" y="166"/>
                    <a:pt x="68" y="171"/>
                    <a:pt x="86" y="171"/>
                  </a:cubicBezTo>
                  <a:cubicBezTo>
                    <a:pt x="86" y="164"/>
                    <a:pt x="86" y="164"/>
                    <a:pt x="86" y="164"/>
                  </a:cubicBezTo>
                  <a:cubicBezTo>
                    <a:pt x="81" y="164"/>
                    <a:pt x="81" y="164"/>
                    <a:pt x="81" y="164"/>
                  </a:cubicBezTo>
                  <a:cubicBezTo>
                    <a:pt x="81" y="141"/>
                    <a:pt x="81" y="141"/>
                    <a:pt x="81" y="141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93"/>
                    <a:pt x="86" y="93"/>
                    <a:pt x="86" y="93"/>
                  </a:cubicBezTo>
                  <a:cubicBezTo>
                    <a:pt x="65" y="73"/>
                    <a:pt x="65" y="73"/>
                    <a:pt x="65" y="73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86" y="79"/>
                    <a:pt x="86" y="79"/>
                    <a:pt x="86" y="79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6" y="7"/>
                    <a:pt x="86" y="7"/>
                    <a:pt x="86" y="7"/>
                  </a:cubicBezTo>
                  <a:lnTo>
                    <a:pt x="86" y="0"/>
                  </a:lnTo>
                  <a:close/>
                  <a:moveTo>
                    <a:pt x="38" y="14"/>
                  </a:moveTo>
                  <a:cubicBezTo>
                    <a:pt x="31" y="19"/>
                    <a:pt x="24" y="26"/>
                    <a:pt x="19" y="32"/>
                  </a:cubicBezTo>
                  <a:cubicBezTo>
                    <a:pt x="19" y="81"/>
                    <a:pt x="19" y="81"/>
                    <a:pt x="19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81"/>
                    <a:pt x="30" y="81"/>
                    <a:pt x="30" y="81"/>
                  </a:cubicBezTo>
                  <a:cubicBezTo>
                    <a:pt x="30" y="91"/>
                    <a:pt x="30" y="91"/>
                    <a:pt x="30" y="91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19" y="139"/>
                    <a:pt x="19" y="139"/>
                    <a:pt x="19" y="139"/>
                  </a:cubicBezTo>
                  <a:cubicBezTo>
                    <a:pt x="24" y="146"/>
                    <a:pt x="31" y="152"/>
                    <a:pt x="38" y="157"/>
                  </a:cubicBezTo>
                  <a:cubicBezTo>
                    <a:pt x="38" y="140"/>
                    <a:pt x="38" y="140"/>
                    <a:pt x="38" y="140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34" y="145"/>
                    <a:pt x="34" y="145"/>
                    <a:pt x="34" y="145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8" y="45"/>
                    <a:pt x="38" y="45"/>
                    <a:pt x="38" y="45"/>
                  </a:cubicBezTo>
                  <a:cubicBezTo>
                    <a:pt x="27" y="34"/>
                    <a:pt x="27" y="34"/>
                    <a:pt x="27" y="34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8" y="31"/>
                    <a:pt x="38" y="31"/>
                    <a:pt x="38" y="31"/>
                  </a:cubicBezTo>
                  <a:lnTo>
                    <a:pt x="38" y="14"/>
                  </a:lnTo>
                  <a:close/>
                  <a:moveTo>
                    <a:pt x="19" y="32"/>
                  </a:moveTo>
                  <a:cubicBezTo>
                    <a:pt x="7" y="47"/>
                    <a:pt x="0" y="66"/>
                    <a:pt x="0" y="86"/>
                  </a:cubicBezTo>
                  <a:cubicBezTo>
                    <a:pt x="0" y="106"/>
                    <a:pt x="7" y="124"/>
                    <a:pt x="19" y="139"/>
                  </a:cubicBezTo>
                  <a:cubicBezTo>
                    <a:pt x="19" y="91"/>
                    <a:pt x="19" y="91"/>
                    <a:pt x="19" y="91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19" y="81"/>
                    <a:pt x="19" y="81"/>
                    <a:pt x="19" y="81"/>
                  </a:cubicBezTo>
                  <a:lnTo>
                    <a:pt x="19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0" name="Freeform 72"/>
            <p:cNvSpPr/>
            <p:nvPr/>
          </p:nvSpPr>
          <p:spPr bwMode="auto">
            <a:xfrm>
              <a:off x="525463" y="1689100"/>
              <a:ext cx="304800" cy="582613"/>
            </a:xfrm>
            <a:custGeom>
              <a:avLst/>
              <a:gdLst>
                <a:gd name="T0" fmla="*/ 81 w 81"/>
                <a:gd name="T1" fmla="*/ 115 h 155"/>
                <a:gd name="T2" fmla="*/ 81 w 81"/>
                <a:gd name="T3" fmla="*/ 38 h 155"/>
                <a:gd name="T4" fmla="*/ 47 w 81"/>
                <a:gd name="T5" fmla="*/ 0 h 155"/>
                <a:gd name="T6" fmla="*/ 32 w 81"/>
                <a:gd name="T7" fmla="*/ 0 h 155"/>
                <a:gd name="T8" fmla="*/ 0 w 81"/>
                <a:gd name="T9" fmla="*/ 38 h 155"/>
                <a:gd name="T10" fmla="*/ 0 w 81"/>
                <a:gd name="T11" fmla="*/ 123 h 155"/>
                <a:gd name="T12" fmla="*/ 31 w 81"/>
                <a:gd name="T13" fmla="*/ 155 h 155"/>
                <a:gd name="T14" fmla="*/ 31 w 81"/>
                <a:gd name="T15" fmla="*/ 155 h 155"/>
                <a:gd name="T16" fmla="*/ 63 w 81"/>
                <a:gd name="T17" fmla="*/ 124 h 155"/>
                <a:gd name="T18" fmla="*/ 63 w 81"/>
                <a:gd name="T19" fmla="*/ 64 h 155"/>
                <a:gd name="T20" fmla="*/ 41 w 81"/>
                <a:gd name="T21" fmla="*/ 42 h 155"/>
                <a:gd name="T22" fmla="*/ 39 w 81"/>
                <a:gd name="T23" fmla="*/ 42 h 155"/>
                <a:gd name="T24" fmla="*/ 18 w 81"/>
                <a:gd name="T25" fmla="*/ 64 h 155"/>
                <a:gd name="T26" fmla="*/ 18 w 81"/>
                <a:gd name="T27" fmla="*/ 114 h 155"/>
                <a:gd name="T28" fmla="*/ 30 w 81"/>
                <a:gd name="T29" fmla="*/ 114 h 155"/>
                <a:gd name="T30" fmla="*/ 30 w 81"/>
                <a:gd name="T31" fmla="*/ 64 h 155"/>
                <a:gd name="T32" fmla="*/ 39 w 81"/>
                <a:gd name="T33" fmla="*/ 54 h 155"/>
                <a:gd name="T34" fmla="*/ 41 w 81"/>
                <a:gd name="T35" fmla="*/ 54 h 155"/>
                <a:gd name="T36" fmla="*/ 51 w 81"/>
                <a:gd name="T37" fmla="*/ 64 h 155"/>
                <a:gd name="T38" fmla="*/ 51 w 81"/>
                <a:gd name="T39" fmla="*/ 123 h 155"/>
                <a:gd name="T40" fmla="*/ 31 w 81"/>
                <a:gd name="T41" fmla="*/ 143 h 155"/>
                <a:gd name="T42" fmla="*/ 17 w 81"/>
                <a:gd name="T43" fmla="*/ 137 h 155"/>
                <a:gd name="T44" fmla="*/ 12 w 81"/>
                <a:gd name="T45" fmla="*/ 118 h 155"/>
                <a:gd name="T46" fmla="*/ 12 w 81"/>
                <a:gd name="T47" fmla="*/ 38 h 155"/>
                <a:gd name="T48" fmla="*/ 32 w 81"/>
                <a:gd name="T49" fmla="*/ 12 h 155"/>
                <a:gd name="T50" fmla="*/ 47 w 81"/>
                <a:gd name="T51" fmla="*/ 12 h 155"/>
                <a:gd name="T52" fmla="*/ 69 w 81"/>
                <a:gd name="T53" fmla="*/ 38 h 155"/>
                <a:gd name="T54" fmla="*/ 69 w 81"/>
                <a:gd name="T55" fmla="*/ 115 h 155"/>
                <a:gd name="T56" fmla="*/ 81 w 81"/>
                <a:gd name="T57" fmla="*/ 115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1" h="155">
                  <a:moveTo>
                    <a:pt x="81" y="115"/>
                  </a:moveTo>
                  <a:cubicBezTo>
                    <a:pt x="81" y="38"/>
                    <a:pt x="81" y="38"/>
                    <a:pt x="81" y="38"/>
                  </a:cubicBezTo>
                  <a:cubicBezTo>
                    <a:pt x="81" y="16"/>
                    <a:pt x="67" y="0"/>
                    <a:pt x="4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3" y="0"/>
                    <a:pt x="0" y="15"/>
                    <a:pt x="0" y="38"/>
                  </a:cubicBezTo>
                  <a:cubicBezTo>
                    <a:pt x="0" y="38"/>
                    <a:pt x="0" y="123"/>
                    <a:pt x="0" y="123"/>
                  </a:cubicBezTo>
                  <a:cubicBezTo>
                    <a:pt x="0" y="140"/>
                    <a:pt x="14" y="155"/>
                    <a:pt x="31" y="155"/>
                  </a:cubicBezTo>
                  <a:cubicBezTo>
                    <a:pt x="31" y="155"/>
                    <a:pt x="31" y="155"/>
                    <a:pt x="31" y="155"/>
                  </a:cubicBezTo>
                  <a:cubicBezTo>
                    <a:pt x="48" y="155"/>
                    <a:pt x="62" y="141"/>
                    <a:pt x="63" y="12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3" y="52"/>
                    <a:pt x="53" y="42"/>
                    <a:pt x="41" y="42"/>
                  </a:cubicBezTo>
                  <a:cubicBezTo>
                    <a:pt x="39" y="42"/>
                    <a:pt x="39" y="42"/>
                    <a:pt x="39" y="42"/>
                  </a:cubicBezTo>
                  <a:cubicBezTo>
                    <a:pt x="27" y="42"/>
                    <a:pt x="18" y="52"/>
                    <a:pt x="18" y="64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0" y="114"/>
                    <a:pt x="30" y="114"/>
                    <a:pt x="30" y="114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30" y="59"/>
                    <a:pt x="33" y="54"/>
                    <a:pt x="39" y="54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47" y="54"/>
                    <a:pt x="51" y="58"/>
                    <a:pt x="51" y="64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1" y="134"/>
                    <a:pt x="42" y="143"/>
                    <a:pt x="31" y="143"/>
                  </a:cubicBezTo>
                  <a:cubicBezTo>
                    <a:pt x="25" y="143"/>
                    <a:pt x="20" y="141"/>
                    <a:pt x="17" y="137"/>
                  </a:cubicBezTo>
                  <a:cubicBezTo>
                    <a:pt x="14" y="133"/>
                    <a:pt x="12" y="127"/>
                    <a:pt x="12" y="11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19"/>
                    <a:pt x="22" y="12"/>
                    <a:pt x="32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62" y="12"/>
                    <a:pt x="69" y="25"/>
                    <a:pt x="69" y="38"/>
                  </a:cubicBezTo>
                  <a:cubicBezTo>
                    <a:pt x="69" y="115"/>
                    <a:pt x="69" y="115"/>
                    <a:pt x="69" y="115"/>
                  </a:cubicBezTo>
                  <a:lnTo>
                    <a:pt x="81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1" name="Freeform 73"/>
            <p:cNvSpPr/>
            <p:nvPr/>
          </p:nvSpPr>
          <p:spPr bwMode="auto">
            <a:xfrm>
              <a:off x="52388" y="482600"/>
              <a:ext cx="247650" cy="714375"/>
            </a:xfrm>
            <a:custGeom>
              <a:avLst/>
              <a:gdLst>
                <a:gd name="T0" fmla="*/ 7 w 66"/>
                <a:gd name="T1" fmla="*/ 22 h 190"/>
                <a:gd name="T2" fmla="*/ 1 w 66"/>
                <a:gd name="T3" fmla="*/ 46 h 190"/>
                <a:gd name="T4" fmla="*/ 5 w 66"/>
                <a:gd name="T5" fmla="*/ 66 h 190"/>
                <a:gd name="T6" fmla="*/ 24 w 66"/>
                <a:gd name="T7" fmla="*/ 86 h 190"/>
                <a:gd name="T8" fmla="*/ 24 w 66"/>
                <a:gd name="T9" fmla="*/ 190 h 190"/>
                <a:gd name="T10" fmla="*/ 42 w 66"/>
                <a:gd name="T11" fmla="*/ 190 h 190"/>
                <a:gd name="T12" fmla="*/ 42 w 66"/>
                <a:gd name="T13" fmla="*/ 86 h 190"/>
                <a:gd name="T14" fmla="*/ 60 w 66"/>
                <a:gd name="T15" fmla="*/ 66 h 190"/>
                <a:gd name="T16" fmla="*/ 65 w 66"/>
                <a:gd name="T17" fmla="*/ 46 h 190"/>
                <a:gd name="T18" fmla="*/ 58 w 66"/>
                <a:gd name="T19" fmla="*/ 22 h 190"/>
                <a:gd name="T20" fmla="*/ 43 w 66"/>
                <a:gd name="T21" fmla="*/ 0 h 190"/>
                <a:gd name="T22" fmla="*/ 48 w 66"/>
                <a:gd name="T23" fmla="*/ 44 h 190"/>
                <a:gd name="T24" fmla="*/ 42 w 66"/>
                <a:gd name="T25" fmla="*/ 44 h 190"/>
                <a:gd name="T26" fmla="*/ 37 w 66"/>
                <a:gd name="T27" fmla="*/ 0 h 190"/>
                <a:gd name="T28" fmla="*/ 33 w 66"/>
                <a:gd name="T29" fmla="*/ 0 h 190"/>
                <a:gd name="T30" fmla="*/ 28 w 66"/>
                <a:gd name="T31" fmla="*/ 0 h 190"/>
                <a:gd name="T32" fmla="*/ 23 w 66"/>
                <a:gd name="T33" fmla="*/ 44 h 190"/>
                <a:gd name="T34" fmla="*/ 17 w 66"/>
                <a:gd name="T35" fmla="*/ 44 h 190"/>
                <a:gd name="T36" fmla="*/ 22 w 66"/>
                <a:gd name="T37" fmla="*/ 0 h 190"/>
                <a:gd name="T38" fmla="*/ 7 w 66"/>
                <a:gd name="T39" fmla="*/ 22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190">
                  <a:moveTo>
                    <a:pt x="7" y="22"/>
                  </a:moveTo>
                  <a:cubicBezTo>
                    <a:pt x="5" y="30"/>
                    <a:pt x="1" y="37"/>
                    <a:pt x="1" y="46"/>
                  </a:cubicBezTo>
                  <a:cubicBezTo>
                    <a:pt x="0" y="53"/>
                    <a:pt x="1" y="59"/>
                    <a:pt x="5" y="66"/>
                  </a:cubicBezTo>
                  <a:cubicBezTo>
                    <a:pt x="9" y="72"/>
                    <a:pt x="16" y="82"/>
                    <a:pt x="24" y="86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42" y="190"/>
                    <a:pt x="42" y="190"/>
                    <a:pt x="42" y="190"/>
                  </a:cubicBezTo>
                  <a:cubicBezTo>
                    <a:pt x="42" y="86"/>
                    <a:pt x="42" y="86"/>
                    <a:pt x="42" y="86"/>
                  </a:cubicBezTo>
                  <a:cubicBezTo>
                    <a:pt x="50" y="82"/>
                    <a:pt x="56" y="72"/>
                    <a:pt x="60" y="66"/>
                  </a:cubicBezTo>
                  <a:cubicBezTo>
                    <a:pt x="64" y="59"/>
                    <a:pt x="66" y="53"/>
                    <a:pt x="65" y="46"/>
                  </a:cubicBezTo>
                  <a:cubicBezTo>
                    <a:pt x="64" y="37"/>
                    <a:pt x="61" y="30"/>
                    <a:pt x="58" y="22"/>
                  </a:cubicBezTo>
                  <a:cubicBezTo>
                    <a:pt x="56" y="16"/>
                    <a:pt x="51" y="1"/>
                    <a:pt x="43" y="0"/>
                  </a:cubicBezTo>
                  <a:cubicBezTo>
                    <a:pt x="48" y="44"/>
                    <a:pt x="48" y="44"/>
                    <a:pt x="48" y="44"/>
                  </a:cubicBezTo>
                  <a:cubicBezTo>
                    <a:pt x="42" y="44"/>
                    <a:pt x="42" y="44"/>
                    <a:pt x="42" y="44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17" y="44"/>
                    <a:pt x="17" y="44"/>
                    <a:pt x="17" y="44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4" y="1"/>
                    <a:pt x="10" y="16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2" name="Freeform 74"/>
            <p:cNvSpPr/>
            <p:nvPr/>
          </p:nvSpPr>
          <p:spPr bwMode="auto">
            <a:xfrm>
              <a:off x="409575" y="482600"/>
              <a:ext cx="160338" cy="714375"/>
            </a:xfrm>
            <a:custGeom>
              <a:avLst/>
              <a:gdLst>
                <a:gd name="T0" fmla="*/ 0 w 43"/>
                <a:gd name="T1" fmla="*/ 53 h 190"/>
                <a:gd name="T2" fmla="*/ 25 w 43"/>
                <a:gd name="T3" fmla="*/ 106 h 190"/>
                <a:gd name="T4" fmla="*/ 25 w 43"/>
                <a:gd name="T5" fmla="*/ 190 h 190"/>
                <a:gd name="T6" fmla="*/ 43 w 43"/>
                <a:gd name="T7" fmla="*/ 190 h 190"/>
                <a:gd name="T8" fmla="*/ 43 w 43"/>
                <a:gd name="T9" fmla="*/ 0 h 190"/>
                <a:gd name="T10" fmla="*/ 25 w 43"/>
                <a:gd name="T11" fmla="*/ 0 h 190"/>
                <a:gd name="T12" fmla="*/ 0 w 43"/>
                <a:gd name="T13" fmla="*/ 53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190">
                  <a:moveTo>
                    <a:pt x="0" y="53"/>
                  </a:moveTo>
                  <a:cubicBezTo>
                    <a:pt x="0" y="100"/>
                    <a:pt x="20" y="105"/>
                    <a:pt x="25" y="106"/>
                  </a:cubicBezTo>
                  <a:cubicBezTo>
                    <a:pt x="25" y="190"/>
                    <a:pt x="25" y="190"/>
                    <a:pt x="25" y="190"/>
                  </a:cubicBezTo>
                  <a:cubicBezTo>
                    <a:pt x="43" y="190"/>
                    <a:pt x="43" y="190"/>
                    <a:pt x="43" y="19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0" y="0"/>
                    <a:pt x="0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3" name="Freeform 75"/>
            <p:cNvSpPr/>
            <p:nvPr/>
          </p:nvSpPr>
          <p:spPr bwMode="auto">
            <a:xfrm>
              <a:off x="3502025" y="523875"/>
              <a:ext cx="165100" cy="327025"/>
            </a:xfrm>
            <a:custGeom>
              <a:avLst/>
              <a:gdLst>
                <a:gd name="T0" fmla="*/ 0 w 104"/>
                <a:gd name="T1" fmla="*/ 206 h 206"/>
                <a:gd name="T2" fmla="*/ 104 w 104"/>
                <a:gd name="T3" fmla="*/ 83 h 206"/>
                <a:gd name="T4" fmla="*/ 0 w 104"/>
                <a:gd name="T5" fmla="*/ 0 h 206"/>
                <a:gd name="T6" fmla="*/ 0 w 104"/>
                <a:gd name="T7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206">
                  <a:moveTo>
                    <a:pt x="0" y="206"/>
                  </a:moveTo>
                  <a:lnTo>
                    <a:pt x="104" y="83"/>
                  </a:lnTo>
                  <a:lnTo>
                    <a:pt x="0" y="0"/>
                  </a:lnTo>
                  <a:lnTo>
                    <a:pt x="0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4" name="Freeform 76"/>
            <p:cNvSpPr/>
            <p:nvPr/>
          </p:nvSpPr>
          <p:spPr bwMode="auto">
            <a:xfrm>
              <a:off x="3895725" y="523875"/>
              <a:ext cx="161925" cy="327025"/>
            </a:xfrm>
            <a:custGeom>
              <a:avLst/>
              <a:gdLst>
                <a:gd name="T0" fmla="*/ 102 w 102"/>
                <a:gd name="T1" fmla="*/ 206 h 206"/>
                <a:gd name="T2" fmla="*/ 102 w 102"/>
                <a:gd name="T3" fmla="*/ 0 h 206"/>
                <a:gd name="T4" fmla="*/ 0 w 102"/>
                <a:gd name="T5" fmla="*/ 83 h 206"/>
                <a:gd name="T6" fmla="*/ 102 w 102"/>
                <a:gd name="T7" fmla="*/ 206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206">
                  <a:moveTo>
                    <a:pt x="102" y="206"/>
                  </a:moveTo>
                  <a:lnTo>
                    <a:pt x="102" y="0"/>
                  </a:lnTo>
                  <a:lnTo>
                    <a:pt x="0" y="83"/>
                  </a:lnTo>
                  <a:lnTo>
                    <a:pt x="102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5" name="Rectangle 77"/>
            <p:cNvSpPr>
              <a:spLocks noChangeArrowheads="1"/>
            </p:cNvSpPr>
            <p:nvPr/>
          </p:nvSpPr>
          <p:spPr bwMode="auto">
            <a:xfrm>
              <a:off x="4057650" y="862013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6" name="Freeform 78"/>
            <p:cNvSpPr/>
            <p:nvPr/>
          </p:nvSpPr>
          <p:spPr bwMode="auto">
            <a:xfrm>
              <a:off x="3502025" y="86201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  <a:gd name="T3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7" name="Freeform 79"/>
            <p:cNvSpPr/>
            <p:nvPr/>
          </p:nvSpPr>
          <p:spPr bwMode="auto">
            <a:xfrm>
              <a:off x="3513138" y="666750"/>
              <a:ext cx="536575" cy="195263"/>
            </a:xfrm>
            <a:custGeom>
              <a:avLst/>
              <a:gdLst>
                <a:gd name="T0" fmla="*/ 338 w 338"/>
                <a:gd name="T1" fmla="*/ 123 h 123"/>
                <a:gd name="T2" fmla="*/ 336 w 338"/>
                <a:gd name="T3" fmla="*/ 123 h 123"/>
                <a:gd name="T4" fmla="*/ 232 w 338"/>
                <a:gd name="T5" fmla="*/ 0 h 123"/>
                <a:gd name="T6" fmla="*/ 168 w 338"/>
                <a:gd name="T7" fmla="*/ 50 h 123"/>
                <a:gd name="T8" fmla="*/ 104 w 338"/>
                <a:gd name="T9" fmla="*/ 0 h 123"/>
                <a:gd name="T10" fmla="*/ 0 w 338"/>
                <a:gd name="T11" fmla="*/ 123 h 123"/>
                <a:gd name="T12" fmla="*/ 0 w 338"/>
                <a:gd name="T13" fmla="*/ 123 h 123"/>
                <a:gd name="T14" fmla="*/ 338 w 338"/>
                <a:gd name="T15" fmla="*/ 12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8" h="123">
                  <a:moveTo>
                    <a:pt x="338" y="123"/>
                  </a:moveTo>
                  <a:lnTo>
                    <a:pt x="336" y="123"/>
                  </a:lnTo>
                  <a:lnTo>
                    <a:pt x="232" y="0"/>
                  </a:lnTo>
                  <a:lnTo>
                    <a:pt x="168" y="50"/>
                  </a:lnTo>
                  <a:lnTo>
                    <a:pt x="104" y="0"/>
                  </a:lnTo>
                  <a:lnTo>
                    <a:pt x="0" y="123"/>
                  </a:lnTo>
                  <a:lnTo>
                    <a:pt x="0" y="123"/>
                  </a:lnTo>
                  <a:lnTo>
                    <a:pt x="338" y="1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8" name="Freeform 80"/>
            <p:cNvSpPr/>
            <p:nvPr/>
          </p:nvSpPr>
          <p:spPr bwMode="auto">
            <a:xfrm>
              <a:off x="3517900" y="512763"/>
              <a:ext cx="528638" cy="214313"/>
            </a:xfrm>
            <a:custGeom>
              <a:avLst/>
              <a:gdLst>
                <a:gd name="T0" fmla="*/ 99 w 333"/>
                <a:gd name="T1" fmla="*/ 83 h 135"/>
                <a:gd name="T2" fmla="*/ 104 w 333"/>
                <a:gd name="T3" fmla="*/ 85 h 135"/>
                <a:gd name="T4" fmla="*/ 108 w 333"/>
                <a:gd name="T5" fmla="*/ 88 h 135"/>
                <a:gd name="T6" fmla="*/ 165 w 333"/>
                <a:gd name="T7" fmla="*/ 135 h 135"/>
                <a:gd name="T8" fmla="*/ 224 w 333"/>
                <a:gd name="T9" fmla="*/ 88 h 135"/>
                <a:gd name="T10" fmla="*/ 227 w 333"/>
                <a:gd name="T11" fmla="*/ 85 h 135"/>
                <a:gd name="T12" fmla="*/ 231 w 333"/>
                <a:gd name="T13" fmla="*/ 83 h 135"/>
                <a:gd name="T14" fmla="*/ 333 w 333"/>
                <a:gd name="T15" fmla="*/ 0 h 135"/>
                <a:gd name="T16" fmla="*/ 0 w 333"/>
                <a:gd name="T17" fmla="*/ 0 h 135"/>
                <a:gd name="T18" fmla="*/ 99 w 333"/>
                <a:gd name="T19" fmla="*/ 83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3" h="135">
                  <a:moveTo>
                    <a:pt x="99" y="83"/>
                  </a:moveTo>
                  <a:lnTo>
                    <a:pt x="104" y="85"/>
                  </a:lnTo>
                  <a:lnTo>
                    <a:pt x="108" y="88"/>
                  </a:lnTo>
                  <a:lnTo>
                    <a:pt x="165" y="135"/>
                  </a:lnTo>
                  <a:lnTo>
                    <a:pt x="224" y="88"/>
                  </a:lnTo>
                  <a:lnTo>
                    <a:pt x="227" y="85"/>
                  </a:lnTo>
                  <a:lnTo>
                    <a:pt x="231" y="83"/>
                  </a:lnTo>
                  <a:lnTo>
                    <a:pt x="333" y="0"/>
                  </a:lnTo>
                  <a:lnTo>
                    <a:pt x="0" y="0"/>
                  </a:lnTo>
                  <a:lnTo>
                    <a:pt x="99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29" name="Rectangle 81"/>
            <p:cNvSpPr>
              <a:spLocks noChangeArrowheads="1"/>
            </p:cNvSpPr>
            <p:nvPr/>
          </p:nvSpPr>
          <p:spPr bwMode="auto">
            <a:xfrm>
              <a:off x="2297113" y="2266950"/>
              <a:ext cx="98425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0" name="Freeform 82"/>
            <p:cNvSpPr>
              <a:spLocks noEditPoints="1"/>
            </p:cNvSpPr>
            <p:nvPr/>
          </p:nvSpPr>
          <p:spPr bwMode="auto">
            <a:xfrm>
              <a:off x="1925638" y="2324100"/>
              <a:ext cx="536575" cy="379413"/>
            </a:xfrm>
            <a:custGeom>
              <a:avLst/>
              <a:gdLst>
                <a:gd name="T0" fmla="*/ 71 w 143"/>
                <a:gd name="T1" fmla="*/ 101 h 101"/>
                <a:gd name="T2" fmla="*/ 143 w 143"/>
                <a:gd name="T3" fmla="*/ 101 h 101"/>
                <a:gd name="T4" fmla="*/ 143 w 143"/>
                <a:gd name="T5" fmla="*/ 0 h 101"/>
                <a:gd name="T6" fmla="*/ 71 w 143"/>
                <a:gd name="T7" fmla="*/ 0 h 101"/>
                <a:gd name="T8" fmla="*/ 71 w 143"/>
                <a:gd name="T9" fmla="*/ 11 h 101"/>
                <a:gd name="T10" fmla="*/ 71 w 143"/>
                <a:gd name="T11" fmla="*/ 11 h 101"/>
                <a:gd name="T12" fmla="*/ 111 w 143"/>
                <a:gd name="T13" fmla="*/ 51 h 101"/>
                <a:gd name="T14" fmla="*/ 71 w 143"/>
                <a:gd name="T15" fmla="*/ 90 h 101"/>
                <a:gd name="T16" fmla="*/ 71 w 143"/>
                <a:gd name="T17" fmla="*/ 101 h 101"/>
                <a:gd name="T18" fmla="*/ 0 w 143"/>
                <a:gd name="T19" fmla="*/ 101 h 101"/>
                <a:gd name="T20" fmla="*/ 71 w 143"/>
                <a:gd name="T21" fmla="*/ 101 h 101"/>
                <a:gd name="T22" fmla="*/ 71 w 143"/>
                <a:gd name="T23" fmla="*/ 90 h 101"/>
                <a:gd name="T24" fmla="*/ 32 w 143"/>
                <a:gd name="T25" fmla="*/ 51 h 101"/>
                <a:gd name="T26" fmla="*/ 71 w 143"/>
                <a:gd name="T27" fmla="*/ 11 h 101"/>
                <a:gd name="T28" fmla="*/ 71 w 143"/>
                <a:gd name="T29" fmla="*/ 0 h 101"/>
                <a:gd name="T30" fmla="*/ 0 w 143"/>
                <a:gd name="T31" fmla="*/ 0 h 101"/>
                <a:gd name="T32" fmla="*/ 0 w 143"/>
                <a:gd name="T33" fmla="*/ 101 h 101"/>
                <a:gd name="T34" fmla="*/ 71 w 143"/>
                <a:gd name="T35" fmla="*/ 11 h 101"/>
                <a:gd name="T36" fmla="*/ 71 w 143"/>
                <a:gd name="T37" fmla="*/ 1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3" h="101">
                  <a:moveTo>
                    <a:pt x="71" y="101"/>
                  </a:moveTo>
                  <a:cubicBezTo>
                    <a:pt x="143" y="101"/>
                    <a:pt x="143" y="101"/>
                    <a:pt x="143" y="101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71" y="11"/>
                    <a:pt x="71" y="11"/>
                    <a:pt x="71" y="11"/>
                  </a:cubicBezTo>
                  <a:cubicBezTo>
                    <a:pt x="93" y="11"/>
                    <a:pt x="111" y="29"/>
                    <a:pt x="111" y="51"/>
                  </a:cubicBezTo>
                  <a:cubicBezTo>
                    <a:pt x="111" y="73"/>
                    <a:pt x="93" y="90"/>
                    <a:pt x="71" y="90"/>
                  </a:cubicBezTo>
                  <a:lnTo>
                    <a:pt x="71" y="101"/>
                  </a:lnTo>
                  <a:close/>
                  <a:moveTo>
                    <a:pt x="0" y="101"/>
                  </a:moveTo>
                  <a:cubicBezTo>
                    <a:pt x="71" y="101"/>
                    <a:pt x="71" y="101"/>
                    <a:pt x="71" y="101"/>
                  </a:cubicBezTo>
                  <a:cubicBezTo>
                    <a:pt x="71" y="90"/>
                    <a:pt x="71" y="90"/>
                    <a:pt x="71" y="90"/>
                  </a:cubicBezTo>
                  <a:cubicBezTo>
                    <a:pt x="49" y="90"/>
                    <a:pt x="32" y="73"/>
                    <a:pt x="32" y="51"/>
                  </a:cubicBezTo>
                  <a:cubicBezTo>
                    <a:pt x="32" y="29"/>
                    <a:pt x="49" y="11"/>
                    <a:pt x="71" y="11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01"/>
                    <a:pt x="0" y="101"/>
                    <a:pt x="0" y="101"/>
                  </a:cubicBezTo>
                  <a:close/>
                  <a:moveTo>
                    <a:pt x="71" y="11"/>
                  </a:moveTo>
                  <a:cubicBezTo>
                    <a:pt x="71" y="11"/>
                    <a:pt x="71" y="11"/>
                    <a:pt x="71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1" name="Oval 83"/>
            <p:cNvSpPr>
              <a:spLocks noChangeArrowheads="1"/>
            </p:cNvSpPr>
            <p:nvPr/>
          </p:nvSpPr>
          <p:spPr bwMode="auto">
            <a:xfrm>
              <a:off x="2093913" y="2414588"/>
              <a:ext cx="200025" cy="1984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2" name="Freeform 84"/>
            <p:cNvSpPr/>
            <p:nvPr/>
          </p:nvSpPr>
          <p:spPr bwMode="auto">
            <a:xfrm>
              <a:off x="7829550" y="474663"/>
              <a:ext cx="327025" cy="196850"/>
            </a:xfrm>
            <a:custGeom>
              <a:avLst/>
              <a:gdLst>
                <a:gd name="T0" fmla="*/ 206 w 206"/>
                <a:gd name="T1" fmla="*/ 0 h 124"/>
                <a:gd name="T2" fmla="*/ 17 w 206"/>
                <a:gd name="T3" fmla="*/ 0 h 124"/>
                <a:gd name="T4" fmla="*/ 17 w 206"/>
                <a:gd name="T5" fmla="*/ 36 h 124"/>
                <a:gd name="T6" fmla="*/ 0 w 206"/>
                <a:gd name="T7" fmla="*/ 36 h 124"/>
                <a:gd name="T8" fmla="*/ 0 w 206"/>
                <a:gd name="T9" fmla="*/ 90 h 124"/>
                <a:gd name="T10" fmla="*/ 17 w 206"/>
                <a:gd name="T11" fmla="*/ 90 h 124"/>
                <a:gd name="T12" fmla="*/ 17 w 206"/>
                <a:gd name="T13" fmla="*/ 124 h 124"/>
                <a:gd name="T14" fmla="*/ 206 w 206"/>
                <a:gd name="T15" fmla="*/ 124 h 124"/>
                <a:gd name="T16" fmla="*/ 206 w 206"/>
                <a:gd name="T17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124">
                  <a:moveTo>
                    <a:pt x="206" y="0"/>
                  </a:moveTo>
                  <a:lnTo>
                    <a:pt x="17" y="0"/>
                  </a:lnTo>
                  <a:lnTo>
                    <a:pt x="17" y="36"/>
                  </a:lnTo>
                  <a:lnTo>
                    <a:pt x="0" y="36"/>
                  </a:lnTo>
                  <a:lnTo>
                    <a:pt x="0" y="90"/>
                  </a:lnTo>
                  <a:lnTo>
                    <a:pt x="17" y="90"/>
                  </a:lnTo>
                  <a:lnTo>
                    <a:pt x="17" y="124"/>
                  </a:lnTo>
                  <a:lnTo>
                    <a:pt x="206" y="124"/>
                  </a:lnTo>
                  <a:lnTo>
                    <a:pt x="2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3" name="Rectangle 85"/>
            <p:cNvSpPr>
              <a:spLocks noChangeArrowheads="1"/>
            </p:cNvSpPr>
            <p:nvPr/>
          </p:nvSpPr>
          <p:spPr bwMode="auto">
            <a:xfrm>
              <a:off x="7570788" y="388938"/>
              <a:ext cx="49213" cy="269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4" name="Oval 86"/>
            <p:cNvSpPr>
              <a:spLocks noChangeArrowheads="1"/>
            </p:cNvSpPr>
            <p:nvPr/>
          </p:nvSpPr>
          <p:spPr bwMode="auto">
            <a:xfrm>
              <a:off x="7627938" y="512763"/>
              <a:ext cx="104775" cy="1047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5" name="Freeform 87"/>
            <p:cNvSpPr>
              <a:spLocks noEditPoints="1"/>
            </p:cNvSpPr>
            <p:nvPr/>
          </p:nvSpPr>
          <p:spPr bwMode="auto">
            <a:xfrm>
              <a:off x="7540625" y="433388"/>
              <a:ext cx="274638" cy="527050"/>
            </a:xfrm>
            <a:custGeom>
              <a:avLst/>
              <a:gdLst>
                <a:gd name="T0" fmla="*/ 37 w 73"/>
                <a:gd name="T1" fmla="*/ 140 h 140"/>
                <a:gd name="T2" fmla="*/ 73 w 73"/>
                <a:gd name="T3" fmla="*/ 140 h 140"/>
                <a:gd name="T4" fmla="*/ 73 w 73"/>
                <a:gd name="T5" fmla="*/ 49 h 140"/>
                <a:gd name="T6" fmla="*/ 73 w 73"/>
                <a:gd name="T7" fmla="*/ 26 h 140"/>
                <a:gd name="T8" fmla="*/ 73 w 73"/>
                <a:gd name="T9" fmla="*/ 0 h 140"/>
                <a:gd name="T10" fmla="*/ 37 w 73"/>
                <a:gd name="T11" fmla="*/ 0 h 140"/>
                <a:gd name="T12" fmla="*/ 37 w 73"/>
                <a:gd name="T13" fmla="*/ 7 h 140"/>
                <a:gd name="T14" fmla="*/ 37 w 73"/>
                <a:gd name="T15" fmla="*/ 7 h 140"/>
                <a:gd name="T16" fmla="*/ 65 w 73"/>
                <a:gd name="T17" fmla="*/ 35 h 140"/>
                <a:gd name="T18" fmla="*/ 37 w 73"/>
                <a:gd name="T19" fmla="*/ 63 h 140"/>
                <a:gd name="T20" fmla="*/ 37 w 73"/>
                <a:gd name="T21" fmla="*/ 140 h 140"/>
                <a:gd name="T22" fmla="*/ 0 w 73"/>
                <a:gd name="T23" fmla="*/ 140 h 140"/>
                <a:gd name="T24" fmla="*/ 37 w 73"/>
                <a:gd name="T25" fmla="*/ 140 h 140"/>
                <a:gd name="T26" fmla="*/ 37 w 73"/>
                <a:gd name="T27" fmla="*/ 63 h 140"/>
                <a:gd name="T28" fmla="*/ 9 w 73"/>
                <a:gd name="T29" fmla="*/ 35 h 140"/>
                <a:gd name="T30" fmla="*/ 37 w 73"/>
                <a:gd name="T31" fmla="*/ 7 h 140"/>
                <a:gd name="T32" fmla="*/ 37 w 73"/>
                <a:gd name="T33" fmla="*/ 0 h 140"/>
                <a:gd name="T34" fmla="*/ 0 w 73"/>
                <a:gd name="T35" fmla="*/ 0 h 140"/>
                <a:gd name="T36" fmla="*/ 0 w 73"/>
                <a:gd name="T37" fmla="*/ 140 h 140"/>
                <a:gd name="T38" fmla="*/ 37 w 73"/>
                <a:gd name="T39" fmla="*/ 7 h 140"/>
                <a:gd name="T40" fmla="*/ 37 w 73"/>
                <a:gd name="T41" fmla="*/ 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3" h="140">
                  <a:moveTo>
                    <a:pt x="37" y="140"/>
                  </a:moveTo>
                  <a:cubicBezTo>
                    <a:pt x="73" y="140"/>
                    <a:pt x="73" y="140"/>
                    <a:pt x="73" y="140"/>
                  </a:cubicBezTo>
                  <a:cubicBezTo>
                    <a:pt x="73" y="49"/>
                    <a:pt x="73" y="49"/>
                    <a:pt x="73" y="49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37" y="7"/>
                    <a:pt x="37" y="7"/>
                    <a:pt x="37" y="7"/>
                  </a:cubicBezTo>
                  <a:cubicBezTo>
                    <a:pt x="52" y="7"/>
                    <a:pt x="65" y="19"/>
                    <a:pt x="65" y="35"/>
                  </a:cubicBezTo>
                  <a:cubicBezTo>
                    <a:pt x="65" y="50"/>
                    <a:pt x="52" y="63"/>
                    <a:pt x="37" y="63"/>
                  </a:cubicBezTo>
                  <a:lnTo>
                    <a:pt x="37" y="140"/>
                  </a:lnTo>
                  <a:close/>
                  <a:moveTo>
                    <a:pt x="0" y="140"/>
                  </a:moveTo>
                  <a:cubicBezTo>
                    <a:pt x="37" y="140"/>
                    <a:pt x="37" y="140"/>
                    <a:pt x="37" y="140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22" y="63"/>
                    <a:pt x="9" y="50"/>
                    <a:pt x="9" y="35"/>
                  </a:cubicBezTo>
                  <a:cubicBezTo>
                    <a:pt x="9" y="19"/>
                    <a:pt x="22" y="7"/>
                    <a:pt x="37" y="7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40"/>
                    <a:pt x="0" y="140"/>
                    <a:pt x="0" y="140"/>
                  </a:cubicBezTo>
                  <a:close/>
                  <a:moveTo>
                    <a:pt x="37" y="7"/>
                  </a:moveTo>
                  <a:cubicBezTo>
                    <a:pt x="37" y="7"/>
                    <a:pt x="37" y="7"/>
                    <a:pt x="37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6" name="Freeform 88"/>
            <p:cNvSpPr/>
            <p:nvPr/>
          </p:nvSpPr>
          <p:spPr bwMode="auto">
            <a:xfrm>
              <a:off x="11730032" y="452593"/>
              <a:ext cx="201612" cy="66674"/>
            </a:xfrm>
            <a:custGeom>
              <a:avLst/>
              <a:gdLst>
                <a:gd name="T0" fmla="*/ 2 w 127"/>
                <a:gd name="T1" fmla="*/ 0 h 42"/>
                <a:gd name="T2" fmla="*/ 0 w 127"/>
                <a:gd name="T3" fmla="*/ 42 h 42"/>
                <a:gd name="T4" fmla="*/ 127 w 127"/>
                <a:gd name="T5" fmla="*/ 42 h 42"/>
                <a:gd name="T6" fmla="*/ 125 w 127"/>
                <a:gd name="T7" fmla="*/ 0 h 42"/>
                <a:gd name="T8" fmla="*/ 2 w 127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" h="42">
                  <a:moveTo>
                    <a:pt x="2" y="0"/>
                  </a:moveTo>
                  <a:lnTo>
                    <a:pt x="0" y="42"/>
                  </a:lnTo>
                  <a:lnTo>
                    <a:pt x="127" y="42"/>
                  </a:lnTo>
                  <a:lnTo>
                    <a:pt x="125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7" name="Freeform 89"/>
            <p:cNvSpPr>
              <a:spLocks noEditPoints="1"/>
            </p:cNvSpPr>
            <p:nvPr/>
          </p:nvSpPr>
          <p:spPr bwMode="auto">
            <a:xfrm>
              <a:off x="11545883" y="79531"/>
              <a:ext cx="569913" cy="357188"/>
            </a:xfrm>
            <a:custGeom>
              <a:avLst/>
              <a:gdLst>
                <a:gd name="T0" fmla="*/ 241 w 359"/>
                <a:gd name="T1" fmla="*/ 225 h 225"/>
                <a:gd name="T2" fmla="*/ 359 w 359"/>
                <a:gd name="T3" fmla="*/ 225 h 225"/>
                <a:gd name="T4" fmla="*/ 359 w 359"/>
                <a:gd name="T5" fmla="*/ 0 h 225"/>
                <a:gd name="T6" fmla="*/ 179 w 359"/>
                <a:gd name="T7" fmla="*/ 0 h 225"/>
                <a:gd name="T8" fmla="*/ 179 w 359"/>
                <a:gd name="T9" fmla="*/ 29 h 225"/>
                <a:gd name="T10" fmla="*/ 326 w 359"/>
                <a:gd name="T11" fmla="*/ 29 h 225"/>
                <a:gd name="T12" fmla="*/ 326 w 359"/>
                <a:gd name="T13" fmla="*/ 197 h 225"/>
                <a:gd name="T14" fmla="*/ 239 w 359"/>
                <a:gd name="T15" fmla="*/ 197 h 225"/>
                <a:gd name="T16" fmla="*/ 179 w 359"/>
                <a:gd name="T17" fmla="*/ 197 h 225"/>
                <a:gd name="T18" fmla="*/ 179 w 359"/>
                <a:gd name="T19" fmla="*/ 225 h 225"/>
                <a:gd name="T20" fmla="*/ 241 w 359"/>
                <a:gd name="T21" fmla="*/ 225 h 225"/>
                <a:gd name="T22" fmla="*/ 179 w 359"/>
                <a:gd name="T23" fmla="*/ 0 h 225"/>
                <a:gd name="T24" fmla="*/ 0 w 359"/>
                <a:gd name="T25" fmla="*/ 0 h 225"/>
                <a:gd name="T26" fmla="*/ 0 w 359"/>
                <a:gd name="T27" fmla="*/ 225 h 225"/>
                <a:gd name="T28" fmla="*/ 118 w 359"/>
                <a:gd name="T29" fmla="*/ 225 h 225"/>
                <a:gd name="T30" fmla="*/ 179 w 359"/>
                <a:gd name="T31" fmla="*/ 225 h 225"/>
                <a:gd name="T32" fmla="*/ 179 w 359"/>
                <a:gd name="T33" fmla="*/ 197 h 225"/>
                <a:gd name="T34" fmla="*/ 120 w 359"/>
                <a:gd name="T35" fmla="*/ 197 h 225"/>
                <a:gd name="T36" fmla="*/ 33 w 359"/>
                <a:gd name="T37" fmla="*/ 197 h 225"/>
                <a:gd name="T38" fmla="*/ 33 w 359"/>
                <a:gd name="T39" fmla="*/ 197 h 225"/>
                <a:gd name="T40" fmla="*/ 33 w 359"/>
                <a:gd name="T41" fmla="*/ 29 h 225"/>
                <a:gd name="T42" fmla="*/ 179 w 359"/>
                <a:gd name="T43" fmla="*/ 29 h 225"/>
                <a:gd name="T44" fmla="*/ 179 w 359"/>
                <a:gd name="T45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59" h="225">
                  <a:moveTo>
                    <a:pt x="241" y="225"/>
                  </a:moveTo>
                  <a:lnTo>
                    <a:pt x="359" y="225"/>
                  </a:lnTo>
                  <a:lnTo>
                    <a:pt x="359" y="0"/>
                  </a:lnTo>
                  <a:lnTo>
                    <a:pt x="179" y="0"/>
                  </a:lnTo>
                  <a:lnTo>
                    <a:pt x="179" y="29"/>
                  </a:lnTo>
                  <a:lnTo>
                    <a:pt x="326" y="29"/>
                  </a:lnTo>
                  <a:lnTo>
                    <a:pt x="326" y="197"/>
                  </a:lnTo>
                  <a:lnTo>
                    <a:pt x="239" y="197"/>
                  </a:lnTo>
                  <a:lnTo>
                    <a:pt x="179" y="197"/>
                  </a:lnTo>
                  <a:lnTo>
                    <a:pt x="179" y="225"/>
                  </a:lnTo>
                  <a:lnTo>
                    <a:pt x="241" y="225"/>
                  </a:lnTo>
                  <a:close/>
                  <a:moveTo>
                    <a:pt x="179" y="0"/>
                  </a:moveTo>
                  <a:lnTo>
                    <a:pt x="0" y="0"/>
                  </a:lnTo>
                  <a:lnTo>
                    <a:pt x="0" y="225"/>
                  </a:lnTo>
                  <a:lnTo>
                    <a:pt x="118" y="225"/>
                  </a:lnTo>
                  <a:lnTo>
                    <a:pt x="179" y="225"/>
                  </a:lnTo>
                  <a:lnTo>
                    <a:pt x="179" y="197"/>
                  </a:lnTo>
                  <a:lnTo>
                    <a:pt x="120" y="197"/>
                  </a:lnTo>
                  <a:lnTo>
                    <a:pt x="33" y="197"/>
                  </a:lnTo>
                  <a:lnTo>
                    <a:pt x="33" y="197"/>
                  </a:lnTo>
                  <a:lnTo>
                    <a:pt x="33" y="29"/>
                  </a:lnTo>
                  <a:lnTo>
                    <a:pt x="179" y="29"/>
                  </a:lnTo>
                  <a:lnTo>
                    <a:pt x="17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8" name="Freeform 90"/>
            <p:cNvSpPr/>
            <p:nvPr/>
          </p:nvSpPr>
          <p:spPr bwMode="auto">
            <a:xfrm>
              <a:off x="11691932" y="538319"/>
              <a:ext cx="277813" cy="26989"/>
            </a:xfrm>
            <a:custGeom>
              <a:avLst/>
              <a:gdLst>
                <a:gd name="T0" fmla="*/ 0 w 175"/>
                <a:gd name="T1" fmla="*/ 0 h 17"/>
                <a:gd name="T2" fmla="*/ 0 w 175"/>
                <a:gd name="T3" fmla="*/ 17 h 17"/>
                <a:gd name="T4" fmla="*/ 175 w 175"/>
                <a:gd name="T5" fmla="*/ 17 h 17"/>
                <a:gd name="T6" fmla="*/ 175 w 175"/>
                <a:gd name="T7" fmla="*/ 0 h 17"/>
                <a:gd name="T8" fmla="*/ 151 w 175"/>
                <a:gd name="T9" fmla="*/ 0 h 17"/>
                <a:gd name="T10" fmla="*/ 24 w 175"/>
                <a:gd name="T11" fmla="*/ 0 h 17"/>
                <a:gd name="T12" fmla="*/ 0 w 175"/>
                <a:gd name="T13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5" h="17">
                  <a:moveTo>
                    <a:pt x="0" y="0"/>
                  </a:moveTo>
                  <a:lnTo>
                    <a:pt x="0" y="17"/>
                  </a:lnTo>
                  <a:lnTo>
                    <a:pt x="175" y="17"/>
                  </a:lnTo>
                  <a:lnTo>
                    <a:pt x="175" y="0"/>
                  </a:lnTo>
                  <a:lnTo>
                    <a:pt x="151" y="0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39" name="Freeform 91"/>
            <p:cNvSpPr>
              <a:spLocks noEditPoints="1"/>
            </p:cNvSpPr>
            <p:nvPr/>
          </p:nvSpPr>
          <p:spPr bwMode="auto">
            <a:xfrm>
              <a:off x="10255250" y="982663"/>
              <a:ext cx="244475" cy="544513"/>
            </a:xfrm>
            <a:custGeom>
              <a:avLst/>
              <a:gdLst>
                <a:gd name="T0" fmla="*/ 32 w 65"/>
                <a:gd name="T1" fmla="*/ 125 h 145"/>
                <a:gd name="T2" fmla="*/ 32 w 65"/>
                <a:gd name="T3" fmla="*/ 125 h 145"/>
                <a:gd name="T4" fmla="*/ 64 w 65"/>
                <a:gd name="T5" fmla="*/ 140 h 145"/>
                <a:gd name="T6" fmla="*/ 65 w 65"/>
                <a:gd name="T7" fmla="*/ 140 h 145"/>
                <a:gd name="T8" fmla="*/ 65 w 65"/>
                <a:gd name="T9" fmla="*/ 38 h 145"/>
                <a:gd name="T10" fmla="*/ 63 w 65"/>
                <a:gd name="T11" fmla="*/ 23 h 145"/>
                <a:gd name="T12" fmla="*/ 54 w 65"/>
                <a:gd name="T13" fmla="*/ 13 h 145"/>
                <a:gd name="T14" fmla="*/ 54 w 65"/>
                <a:gd name="T15" fmla="*/ 4 h 145"/>
                <a:gd name="T16" fmla="*/ 54 w 65"/>
                <a:gd name="T17" fmla="*/ 0 h 145"/>
                <a:gd name="T18" fmla="*/ 51 w 65"/>
                <a:gd name="T19" fmla="*/ 0 h 145"/>
                <a:gd name="T20" fmla="*/ 32 w 65"/>
                <a:gd name="T21" fmla="*/ 0 h 145"/>
                <a:gd name="T22" fmla="*/ 32 w 65"/>
                <a:gd name="T23" fmla="*/ 4 h 145"/>
                <a:gd name="T24" fmla="*/ 51 w 65"/>
                <a:gd name="T25" fmla="*/ 4 h 145"/>
                <a:gd name="T26" fmla="*/ 51 w 65"/>
                <a:gd name="T27" fmla="*/ 11 h 145"/>
                <a:gd name="T28" fmla="*/ 51 w 65"/>
                <a:gd name="T29" fmla="*/ 61 h 145"/>
                <a:gd name="T30" fmla="*/ 33 w 65"/>
                <a:gd name="T31" fmla="*/ 42 h 145"/>
                <a:gd name="T32" fmla="*/ 32 w 65"/>
                <a:gd name="T33" fmla="*/ 43 h 145"/>
                <a:gd name="T34" fmla="*/ 32 w 65"/>
                <a:gd name="T35" fmla="*/ 125 h 145"/>
                <a:gd name="T36" fmla="*/ 1 w 65"/>
                <a:gd name="T37" fmla="*/ 140 h 145"/>
                <a:gd name="T38" fmla="*/ 32 w 65"/>
                <a:gd name="T39" fmla="*/ 125 h 145"/>
                <a:gd name="T40" fmla="*/ 32 w 65"/>
                <a:gd name="T41" fmla="*/ 43 h 145"/>
                <a:gd name="T42" fmla="*/ 14 w 65"/>
                <a:gd name="T43" fmla="*/ 61 h 145"/>
                <a:gd name="T44" fmla="*/ 14 w 65"/>
                <a:gd name="T45" fmla="*/ 11 h 145"/>
                <a:gd name="T46" fmla="*/ 14 w 65"/>
                <a:gd name="T47" fmla="*/ 11 h 145"/>
                <a:gd name="T48" fmla="*/ 14 w 65"/>
                <a:gd name="T49" fmla="*/ 11 h 145"/>
                <a:gd name="T50" fmla="*/ 14 w 65"/>
                <a:gd name="T51" fmla="*/ 4 h 145"/>
                <a:gd name="T52" fmla="*/ 32 w 65"/>
                <a:gd name="T53" fmla="*/ 4 h 145"/>
                <a:gd name="T54" fmla="*/ 32 w 65"/>
                <a:gd name="T55" fmla="*/ 0 h 145"/>
                <a:gd name="T56" fmla="*/ 14 w 65"/>
                <a:gd name="T57" fmla="*/ 0 h 145"/>
                <a:gd name="T58" fmla="*/ 10 w 65"/>
                <a:gd name="T59" fmla="*/ 0 h 145"/>
                <a:gd name="T60" fmla="*/ 10 w 65"/>
                <a:gd name="T61" fmla="*/ 4 h 145"/>
                <a:gd name="T62" fmla="*/ 10 w 65"/>
                <a:gd name="T63" fmla="*/ 13 h 145"/>
                <a:gd name="T64" fmla="*/ 2 w 65"/>
                <a:gd name="T65" fmla="*/ 23 h 145"/>
                <a:gd name="T66" fmla="*/ 0 w 65"/>
                <a:gd name="T67" fmla="*/ 38 h 145"/>
                <a:gd name="T68" fmla="*/ 0 w 65"/>
                <a:gd name="T69" fmla="*/ 140 h 145"/>
                <a:gd name="T70" fmla="*/ 1 w 65"/>
                <a:gd name="T71" fmla="*/ 140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5" h="145">
                  <a:moveTo>
                    <a:pt x="32" y="125"/>
                  </a:moveTo>
                  <a:cubicBezTo>
                    <a:pt x="32" y="125"/>
                    <a:pt x="32" y="125"/>
                    <a:pt x="32" y="125"/>
                  </a:cubicBezTo>
                  <a:cubicBezTo>
                    <a:pt x="47" y="125"/>
                    <a:pt x="60" y="129"/>
                    <a:pt x="64" y="140"/>
                  </a:cubicBezTo>
                  <a:cubicBezTo>
                    <a:pt x="65" y="144"/>
                    <a:pt x="65" y="145"/>
                    <a:pt x="65" y="140"/>
                  </a:cubicBezTo>
                  <a:cubicBezTo>
                    <a:pt x="65" y="119"/>
                    <a:pt x="65" y="59"/>
                    <a:pt x="65" y="38"/>
                  </a:cubicBezTo>
                  <a:cubicBezTo>
                    <a:pt x="65" y="34"/>
                    <a:pt x="65" y="27"/>
                    <a:pt x="63" y="23"/>
                  </a:cubicBezTo>
                  <a:cubicBezTo>
                    <a:pt x="62" y="18"/>
                    <a:pt x="59" y="15"/>
                    <a:pt x="54" y="13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33" y="42"/>
                    <a:pt x="33" y="42"/>
                    <a:pt x="33" y="42"/>
                  </a:cubicBezTo>
                  <a:cubicBezTo>
                    <a:pt x="32" y="43"/>
                    <a:pt x="32" y="43"/>
                    <a:pt x="32" y="43"/>
                  </a:cubicBezTo>
                  <a:lnTo>
                    <a:pt x="32" y="125"/>
                  </a:lnTo>
                  <a:close/>
                  <a:moveTo>
                    <a:pt x="1" y="140"/>
                  </a:moveTo>
                  <a:cubicBezTo>
                    <a:pt x="5" y="129"/>
                    <a:pt x="17" y="125"/>
                    <a:pt x="32" y="125"/>
                  </a:cubicBezTo>
                  <a:cubicBezTo>
                    <a:pt x="32" y="43"/>
                    <a:pt x="32" y="43"/>
                    <a:pt x="32" y="43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6" y="15"/>
                    <a:pt x="3" y="18"/>
                    <a:pt x="2" y="23"/>
                  </a:cubicBezTo>
                  <a:cubicBezTo>
                    <a:pt x="0" y="27"/>
                    <a:pt x="0" y="34"/>
                    <a:pt x="0" y="38"/>
                  </a:cubicBezTo>
                  <a:cubicBezTo>
                    <a:pt x="0" y="59"/>
                    <a:pt x="0" y="119"/>
                    <a:pt x="0" y="140"/>
                  </a:cubicBezTo>
                  <a:cubicBezTo>
                    <a:pt x="0" y="145"/>
                    <a:pt x="0" y="144"/>
                    <a:pt x="1" y="1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0" name="Freeform 92"/>
            <p:cNvSpPr/>
            <p:nvPr/>
          </p:nvSpPr>
          <p:spPr bwMode="auto">
            <a:xfrm>
              <a:off x="10514013" y="1012825"/>
              <a:ext cx="239713" cy="514350"/>
            </a:xfrm>
            <a:custGeom>
              <a:avLst/>
              <a:gdLst>
                <a:gd name="T0" fmla="*/ 1 w 64"/>
                <a:gd name="T1" fmla="*/ 132 h 137"/>
                <a:gd name="T2" fmla="*/ 32 w 64"/>
                <a:gd name="T3" fmla="*/ 117 h 137"/>
                <a:gd name="T4" fmla="*/ 63 w 64"/>
                <a:gd name="T5" fmla="*/ 132 h 137"/>
                <a:gd name="T6" fmla="*/ 64 w 64"/>
                <a:gd name="T7" fmla="*/ 132 h 137"/>
                <a:gd name="T8" fmla="*/ 64 w 64"/>
                <a:gd name="T9" fmla="*/ 30 h 137"/>
                <a:gd name="T10" fmla="*/ 63 w 64"/>
                <a:gd name="T11" fmla="*/ 15 h 137"/>
                <a:gd name="T12" fmla="*/ 32 w 64"/>
                <a:gd name="T13" fmla="*/ 0 h 137"/>
                <a:gd name="T14" fmla="*/ 1 w 64"/>
                <a:gd name="T15" fmla="*/ 15 h 137"/>
                <a:gd name="T16" fmla="*/ 0 w 64"/>
                <a:gd name="T17" fmla="*/ 30 h 137"/>
                <a:gd name="T18" fmla="*/ 0 w 64"/>
                <a:gd name="T19" fmla="*/ 132 h 137"/>
                <a:gd name="T20" fmla="*/ 1 w 64"/>
                <a:gd name="T21" fmla="*/ 132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137">
                  <a:moveTo>
                    <a:pt x="1" y="132"/>
                  </a:moveTo>
                  <a:cubicBezTo>
                    <a:pt x="5" y="121"/>
                    <a:pt x="17" y="117"/>
                    <a:pt x="32" y="117"/>
                  </a:cubicBezTo>
                  <a:cubicBezTo>
                    <a:pt x="47" y="117"/>
                    <a:pt x="60" y="121"/>
                    <a:pt x="63" y="132"/>
                  </a:cubicBezTo>
                  <a:cubicBezTo>
                    <a:pt x="64" y="136"/>
                    <a:pt x="64" y="137"/>
                    <a:pt x="64" y="132"/>
                  </a:cubicBezTo>
                  <a:cubicBezTo>
                    <a:pt x="64" y="111"/>
                    <a:pt x="64" y="51"/>
                    <a:pt x="64" y="30"/>
                  </a:cubicBezTo>
                  <a:cubicBezTo>
                    <a:pt x="64" y="26"/>
                    <a:pt x="64" y="19"/>
                    <a:pt x="63" y="15"/>
                  </a:cubicBezTo>
                  <a:cubicBezTo>
                    <a:pt x="59" y="4"/>
                    <a:pt x="47" y="0"/>
                    <a:pt x="32" y="0"/>
                  </a:cubicBezTo>
                  <a:cubicBezTo>
                    <a:pt x="17" y="0"/>
                    <a:pt x="5" y="4"/>
                    <a:pt x="1" y="15"/>
                  </a:cubicBezTo>
                  <a:cubicBezTo>
                    <a:pt x="0" y="19"/>
                    <a:pt x="0" y="26"/>
                    <a:pt x="0" y="30"/>
                  </a:cubicBezTo>
                  <a:cubicBezTo>
                    <a:pt x="0" y="51"/>
                    <a:pt x="0" y="111"/>
                    <a:pt x="0" y="132"/>
                  </a:cubicBezTo>
                  <a:cubicBezTo>
                    <a:pt x="0" y="137"/>
                    <a:pt x="0" y="136"/>
                    <a:pt x="1" y="1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1" name="Freeform 93"/>
            <p:cNvSpPr>
              <a:spLocks noEditPoints="1"/>
            </p:cNvSpPr>
            <p:nvPr/>
          </p:nvSpPr>
          <p:spPr bwMode="auto">
            <a:xfrm>
              <a:off x="7947025" y="842963"/>
              <a:ext cx="307975" cy="598488"/>
            </a:xfrm>
            <a:custGeom>
              <a:avLst/>
              <a:gdLst>
                <a:gd name="T0" fmla="*/ 41 w 82"/>
                <a:gd name="T1" fmla="*/ 159 h 159"/>
                <a:gd name="T2" fmla="*/ 82 w 82"/>
                <a:gd name="T3" fmla="*/ 159 h 159"/>
                <a:gd name="T4" fmla="*/ 82 w 82"/>
                <a:gd name="T5" fmla="*/ 0 h 159"/>
                <a:gd name="T6" fmla="*/ 41 w 82"/>
                <a:gd name="T7" fmla="*/ 0 h 159"/>
                <a:gd name="T8" fmla="*/ 41 w 82"/>
                <a:gd name="T9" fmla="*/ 9 h 159"/>
                <a:gd name="T10" fmla="*/ 73 w 82"/>
                <a:gd name="T11" fmla="*/ 9 h 159"/>
                <a:gd name="T12" fmla="*/ 73 w 82"/>
                <a:gd name="T13" fmla="*/ 39 h 159"/>
                <a:gd name="T14" fmla="*/ 41 w 82"/>
                <a:gd name="T15" fmla="*/ 39 h 159"/>
                <a:gd name="T16" fmla="*/ 41 w 82"/>
                <a:gd name="T17" fmla="*/ 46 h 159"/>
                <a:gd name="T18" fmla="*/ 73 w 82"/>
                <a:gd name="T19" fmla="*/ 46 h 159"/>
                <a:gd name="T20" fmla="*/ 73 w 82"/>
                <a:gd name="T21" fmla="*/ 77 h 159"/>
                <a:gd name="T22" fmla="*/ 41 w 82"/>
                <a:gd name="T23" fmla="*/ 77 h 159"/>
                <a:gd name="T24" fmla="*/ 41 w 82"/>
                <a:gd name="T25" fmla="*/ 89 h 159"/>
                <a:gd name="T26" fmla="*/ 41 w 82"/>
                <a:gd name="T27" fmla="*/ 89 h 159"/>
                <a:gd name="T28" fmla="*/ 51 w 82"/>
                <a:gd name="T29" fmla="*/ 99 h 159"/>
                <a:gd name="T30" fmla="*/ 41 w 82"/>
                <a:gd name="T31" fmla="*/ 109 h 159"/>
                <a:gd name="T32" fmla="*/ 41 w 82"/>
                <a:gd name="T33" fmla="*/ 109 h 159"/>
                <a:gd name="T34" fmla="*/ 41 w 82"/>
                <a:gd name="T35" fmla="*/ 109 h 159"/>
                <a:gd name="T36" fmla="*/ 41 w 82"/>
                <a:gd name="T37" fmla="*/ 124 h 159"/>
                <a:gd name="T38" fmla="*/ 41 w 82"/>
                <a:gd name="T39" fmla="*/ 124 h 159"/>
                <a:gd name="T40" fmla="*/ 51 w 82"/>
                <a:gd name="T41" fmla="*/ 134 h 159"/>
                <a:gd name="T42" fmla="*/ 41 w 82"/>
                <a:gd name="T43" fmla="*/ 145 h 159"/>
                <a:gd name="T44" fmla="*/ 41 w 82"/>
                <a:gd name="T45" fmla="*/ 145 h 159"/>
                <a:gd name="T46" fmla="*/ 41 w 82"/>
                <a:gd name="T47" fmla="*/ 145 h 159"/>
                <a:gd name="T48" fmla="*/ 41 w 82"/>
                <a:gd name="T49" fmla="*/ 159 h 159"/>
                <a:gd name="T50" fmla="*/ 0 w 82"/>
                <a:gd name="T51" fmla="*/ 159 h 159"/>
                <a:gd name="T52" fmla="*/ 41 w 82"/>
                <a:gd name="T53" fmla="*/ 159 h 159"/>
                <a:gd name="T54" fmla="*/ 41 w 82"/>
                <a:gd name="T55" fmla="*/ 145 h 159"/>
                <a:gd name="T56" fmla="*/ 31 w 82"/>
                <a:gd name="T57" fmla="*/ 134 h 159"/>
                <a:gd name="T58" fmla="*/ 41 w 82"/>
                <a:gd name="T59" fmla="*/ 124 h 159"/>
                <a:gd name="T60" fmla="*/ 41 w 82"/>
                <a:gd name="T61" fmla="*/ 109 h 159"/>
                <a:gd name="T62" fmla="*/ 31 w 82"/>
                <a:gd name="T63" fmla="*/ 99 h 159"/>
                <a:gd name="T64" fmla="*/ 41 w 82"/>
                <a:gd name="T65" fmla="*/ 89 h 159"/>
                <a:gd name="T66" fmla="*/ 41 w 82"/>
                <a:gd name="T67" fmla="*/ 77 h 159"/>
                <a:gd name="T68" fmla="*/ 8 w 82"/>
                <a:gd name="T69" fmla="*/ 77 h 159"/>
                <a:gd name="T70" fmla="*/ 8 w 82"/>
                <a:gd name="T71" fmla="*/ 46 h 159"/>
                <a:gd name="T72" fmla="*/ 8 w 82"/>
                <a:gd name="T73" fmla="*/ 46 h 159"/>
                <a:gd name="T74" fmla="*/ 41 w 82"/>
                <a:gd name="T75" fmla="*/ 46 h 159"/>
                <a:gd name="T76" fmla="*/ 41 w 82"/>
                <a:gd name="T77" fmla="*/ 39 h 159"/>
                <a:gd name="T78" fmla="*/ 8 w 82"/>
                <a:gd name="T79" fmla="*/ 39 h 159"/>
                <a:gd name="T80" fmla="*/ 8 w 82"/>
                <a:gd name="T81" fmla="*/ 9 h 159"/>
                <a:gd name="T82" fmla="*/ 8 w 82"/>
                <a:gd name="T83" fmla="*/ 9 h 159"/>
                <a:gd name="T84" fmla="*/ 41 w 82"/>
                <a:gd name="T85" fmla="*/ 9 h 159"/>
                <a:gd name="T86" fmla="*/ 41 w 82"/>
                <a:gd name="T87" fmla="*/ 0 h 159"/>
                <a:gd name="T88" fmla="*/ 0 w 82"/>
                <a:gd name="T89" fmla="*/ 0 h 159"/>
                <a:gd name="T90" fmla="*/ 0 w 82"/>
                <a:gd name="T91" fmla="*/ 15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2" h="159">
                  <a:moveTo>
                    <a:pt x="41" y="159"/>
                  </a:moveTo>
                  <a:cubicBezTo>
                    <a:pt x="82" y="159"/>
                    <a:pt x="82" y="159"/>
                    <a:pt x="82" y="159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73" y="46"/>
                    <a:pt x="73" y="46"/>
                    <a:pt x="73" y="46"/>
                  </a:cubicBezTo>
                  <a:cubicBezTo>
                    <a:pt x="73" y="77"/>
                    <a:pt x="73" y="77"/>
                    <a:pt x="73" y="77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1" y="89"/>
                    <a:pt x="41" y="89"/>
                    <a:pt x="41" y="89"/>
                  </a:cubicBezTo>
                  <a:cubicBezTo>
                    <a:pt x="46" y="89"/>
                    <a:pt x="51" y="94"/>
                    <a:pt x="51" y="99"/>
                  </a:cubicBezTo>
                  <a:cubicBezTo>
                    <a:pt x="51" y="105"/>
                    <a:pt x="46" y="109"/>
                    <a:pt x="41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41" y="124"/>
                    <a:pt x="41" y="124"/>
                    <a:pt x="41" y="124"/>
                  </a:cubicBezTo>
                  <a:cubicBezTo>
                    <a:pt x="46" y="124"/>
                    <a:pt x="51" y="129"/>
                    <a:pt x="51" y="134"/>
                  </a:cubicBezTo>
                  <a:cubicBezTo>
                    <a:pt x="51" y="140"/>
                    <a:pt x="46" y="145"/>
                    <a:pt x="41" y="145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41" y="145"/>
                    <a:pt x="41" y="145"/>
                    <a:pt x="41" y="145"/>
                  </a:cubicBezTo>
                  <a:lnTo>
                    <a:pt x="41" y="159"/>
                  </a:lnTo>
                  <a:close/>
                  <a:moveTo>
                    <a:pt x="0" y="159"/>
                  </a:moveTo>
                  <a:cubicBezTo>
                    <a:pt x="41" y="159"/>
                    <a:pt x="41" y="159"/>
                    <a:pt x="41" y="159"/>
                  </a:cubicBezTo>
                  <a:cubicBezTo>
                    <a:pt x="41" y="145"/>
                    <a:pt x="41" y="145"/>
                    <a:pt x="41" y="145"/>
                  </a:cubicBezTo>
                  <a:cubicBezTo>
                    <a:pt x="35" y="145"/>
                    <a:pt x="31" y="140"/>
                    <a:pt x="31" y="134"/>
                  </a:cubicBezTo>
                  <a:cubicBezTo>
                    <a:pt x="31" y="129"/>
                    <a:pt x="35" y="124"/>
                    <a:pt x="41" y="124"/>
                  </a:cubicBezTo>
                  <a:cubicBezTo>
                    <a:pt x="41" y="109"/>
                    <a:pt x="41" y="109"/>
                    <a:pt x="41" y="109"/>
                  </a:cubicBezTo>
                  <a:cubicBezTo>
                    <a:pt x="35" y="109"/>
                    <a:pt x="31" y="105"/>
                    <a:pt x="31" y="99"/>
                  </a:cubicBezTo>
                  <a:cubicBezTo>
                    <a:pt x="31" y="94"/>
                    <a:pt x="35" y="89"/>
                    <a:pt x="41" y="89"/>
                  </a:cubicBezTo>
                  <a:cubicBezTo>
                    <a:pt x="41" y="77"/>
                    <a:pt x="41" y="77"/>
                    <a:pt x="41" y="77"/>
                  </a:cubicBezTo>
                  <a:cubicBezTo>
                    <a:pt x="8" y="77"/>
                    <a:pt x="8" y="77"/>
                    <a:pt x="8" y="77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8" y="46"/>
                    <a:pt x="8" y="46"/>
                    <a:pt x="8" y="46"/>
                  </a:cubicBezTo>
                  <a:cubicBezTo>
                    <a:pt x="41" y="46"/>
                    <a:pt x="41" y="46"/>
                    <a:pt x="41" y="46"/>
                  </a:cubicBezTo>
                  <a:cubicBezTo>
                    <a:pt x="41" y="39"/>
                    <a:pt x="41" y="39"/>
                    <a:pt x="41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2" name="Freeform 94"/>
            <p:cNvSpPr/>
            <p:nvPr/>
          </p:nvSpPr>
          <p:spPr bwMode="auto">
            <a:xfrm>
              <a:off x="8277225" y="842963"/>
              <a:ext cx="127000" cy="598488"/>
            </a:xfrm>
            <a:custGeom>
              <a:avLst/>
              <a:gdLst>
                <a:gd name="T0" fmla="*/ 80 w 80"/>
                <a:gd name="T1" fmla="*/ 355 h 377"/>
                <a:gd name="T2" fmla="*/ 80 w 80"/>
                <a:gd name="T3" fmla="*/ 64 h 377"/>
                <a:gd name="T4" fmla="*/ 0 w 80"/>
                <a:gd name="T5" fmla="*/ 0 h 377"/>
                <a:gd name="T6" fmla="*/ 0 w 80"/>
                <a:gd name="T7" fmla="*/ 377 h 377"/>
                <a:gd name="T8" fmla="*/ 80 w 80"/>
                <a:gd name="T9" fmla="*/ 355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377">
                  <a:moveTo>
                    <a:pt x="80" y="355"/>
                  </a:moveTo>
                  <a:lnTo>
                    <a:pt x="80" y="64"/>
                  </a:lnTo>
                  <a:lnTo>
                    <a:pt x="0" y="0"/>
                  </a:lnTo>
                  <a:lnTo>
                    <a:pt x="0" y="377"/>
                  </a:lnTo>
                  <a:lnTo>
                    <a:pt x="80" y="3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3" name="Rectangle 95"/>
            <p:cNvSpPr>
              <a:spLocks noChangeArrowheads="1"/>
            </p:cNvSpPr>
            <p:nvPr/>
          </p:nvSpPr>
          <p:spPr bwMode="auto">
            <a:xfrm>
              <a:off x="7991475" y="892175"/>
              <a:ext cx="214313" cy="825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4" name="Rectangle 96"/>
            <p:cNvSpPr>
              <a:spLocks noChangeArrowheads="1"/>
            </p:cNvSpPr>
            <p:nvPr/>
          </p:nvSpPr>
          <p:spPr bwMode="auto">
            <a:xfrm>
              <a:off x="7991475" y="1035050"/>
              <a:ext cx="214313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5" name="Rectangle 97"/>
            <p:cNvSpPr>
              <a:spLocks noChangeArrowheads="1"/>
            </p:cNvSpPr>
            <p:nvPr/>
          </p:nvSpPr>
          <p:spPr bwMode="auto">
            <a:xfrm>
              <a:off x="9740900" y="306388"/>
              <a:ext cx="85725" cy="571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6" name="Rectangle 98"/>
            <p:cNvSpPr>
              <a:spLocks noChangeArrowheads="1"/>
            </p:cNvSpPr>
            <p:nvPr/>
          </p:nvSpPr>
          <p:spPr bwMode="auto">
            <a:xfrm>
              <a:off x="9617075" y="617538"/>
              <a:ext cx="85725" cy="260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7" name="Rectangle 99"/>
            <p:cNvSpPr>
              <a:spLocks noChangeArrowheads="1"/>
            </p:cNvSpPr>
            <p:nvPr/>
          </p:nvSpPr>
          <p:spPr bwMode="auto">
            <a:xfrm>
              <a:off x="9493250" y="388938"/>
              <a:ext cx="85725" cy="488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8" name="Rectangle 100"/>
            <p:cNvSpPr>
              <a:spLocks noChangeArrowheads="1"/>
            </p:cNvSpPr>
            <p:nvPr/>
          </p:nvSpPr>
          <p:spPr bwMode="auto">
            <a:xfrm>
              <a:off x="9366250" y="542925"/>
              <a:ext cx="85725" cy="3349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49" name="Rectangle 101"/>
            <p:cNvSpPr>
              <a:spLocks noChangeArrowheads="1"/>
            </p:cNvSpPr>
            <p:nvPr/>
          </p:nvSpPr>
          <p:spPr bwMode="auto">
            <a:xfrm>
              <a:off x="9242425" y="490538"/>
              <a:ext cx="85725" cy="3873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0" name="Rectangle 102"/>
            <p:cNvSpPr>
              <a:spLocks noChangeArrowheads="1"/>
            </p:cNvSpPr>
            <p:nvPr/>
          </p:nvSpPr>
          <p:spPr bwMode="auto">
            <a:xfrm>
              <a:off x="9740900" y="238125"/>
              <a:ext cx="857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1" name="Rectangle 103"/>
            <p:cNvSpPr>
              <a:spLocks noChangeArrowheads="1"/>
            </p:cNvSpPr>
            <p:nvPr/>
          </p:nvSpPr>
          <p:spPr bwMode="auto">
            <a:xfrm>
              <a:off x="9493250" y="328613"/>
              <a:ext cx="857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2" name="Rectangle 104"/>
            <p:cNvSpPr>
              <a:spLocks noChangeArrowheads="1"/>
            </p:cNvSpPr>
            <p:nvPr/>
          </p:nvSpPr>
          <p:spPr bwMode="auto">
            <a:xfrm>
              <a:off x="9366250" y="479425"/>
              <a:ext cx="85725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3" name="Rectangle 105"/>
            <p:cNvSpPr>
              <a:spLocks noChangeArrowheads="1"/>
            </p:cNvSpPr>
            <p:nvPr/>
          </p:nvSpPr>
          <p:spPr bwMode="auto">
            <a:xfrm>
              <a:off x="9242425" y="427038"/>
              <a:ext cx="857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4" name="Rectangle 106"/>
            <p:cNvSpPr>
              <a:spLocks noChangeArrowheads="1"/>
            </p:cNvSpPr>
            <p:nvPr/>
          </p:nvSpPr>
          <p:spPr bwMode="auto">
            <a:xfrm>
              <a:off x="9617075" y="554038"/>
              <a:ext cx="85725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5" name="Freeform 107"/>
            <p:cNvSpPr>
              <a:spLocks noEditPoints="1"/>
            </p:cNvSpPr>
            <p:nvPr/>
          </p:nvSpPr>
          <p:spPr bwMode="auto">
            <a:xfrm>
              <a:off x="5202238" y="708025"/>
              <a:ext cx="649288" cy="650875"/>
            </a:xfrm>
            <a:custGeom>
              <a:avLst/>
              <a:gdLst>
                <a:gd name="T0" fmla="*/ 173 w 173"/>
                <a:gd name="T1" fmla="*/ 0 h 173"/>
                <a:gd name="T2" fmla="*/ 87 w 173"/>
                <a:gd name="T3" fmla="*/ 0 h 173"/>
                <a:gd name="T4" fmla="*/ 87 w 173"/>
                <a:gd name="T5" fmla="*/ 14 h 173"/>
                <a:gd name="T6" fmla="*/ 87 w 173"/>
                <a:gd name="T7" fmla="*/ 14 h 173"/>
                <a:gd name="T8" fmla="*/ 87 w 173"/>
                <a:gd name="T9" fmla="*/ 14 h 173"/>
                <a:gd name="T10" fmla="*/ 101 w 173"/>
                <a:gd name="T11" fmla="*/ 28 h 173"/>
                <a:gd name="T12" fmla="*/ 87 w 173"/>
                <a:gd name="T13" fmla="*/ 41 h 173"/>
                <a:gd name="T14" fmla="*/ 87 w 173"/>
                <a:gd name="T15" fmla="*/ 41 h 173"/>
                <a:gd name="T16" fmla="*/ 87 w 173"/>
                <a:gd name="T17" fmla="*/ 53 h 173"/>
                <a:gd name="T18" fmla="*/ 110 w 173"/>
                <a:gd name="T19" fmla="*/ 53 h 173"/>
                <a:gd name="T20" fmla="*/ 110 w 173"/>
                <a:gd name="T21" fmla="*/ 66 h 173"/>
                <a:gd name="T22" fmla="*/ 110 w 173"/>
                <a:gd name="T23" fmla="*/ 66 h 173"/>
                <a:gd name="T24" fmla="*/ 95 w 173"/>
                <a:gd name="T25" fmla="*/ 66 h 173"/>
                <a:gd name="T26" fmla="*/ 95 w 173"/>
                <a:gd name="T27" fmla="*/ 146 h 173"/>
                <a:gd name="T28" fmla="*/ 110 w 173"/>
                <a:gd name="T29" fmla="*/ 146 h 173"/>
                <a:gd name="T30" fmla="*/ 110 w 173"/>
                <a:gd name="T31" fmla="*/ 159 h 173"/>
                <a:gd name="T32" fmla="*/ 87 w 173"/>
                <a:gd name="T33" fmla="*/ 159 h 173"/>
                <a:gd name="T34" fmla="*/ 87 w 173"/>
                <a:gd name="T35" fmla="*/ 173 h 173"/>
                <a:gd name="T36" fmla="*/ 173 w 173"/>
                <a:gd name="T37" fmla="*/ 173 h 173"/>
                <a:gd name="T38" fmla="*/ 173 w 173"/>
                <a:gd name="T39" fmla="*/ 0 h 173"/>
                <a:gd name="T40" fmla="*/ 87 w 173"/>
                <a:gd name="T41" fmla="*/ 0 h 173"/>
                <a:gd name="T42" fmla="*/ 0 w 173"/>
                <a:gd name="T43" fmla="*/ 0 h 173"/>
                <a:gd name="T44" fmla="*/ 0 w 173"/>
                <a:gd name="T45" fmla="*/ 173 h 173"/>
                <a:gd name="T46" fmla="*/ 87 w 173"/>
                <a:gd name="T47" fmla="*/ 173 h 173"/>
                <a:gd name="T48" fmla="*/ 87 w 173"/>
                <a:gd name="T49" fmla="*/ 159 h 173"/>
                <a:gd name="T50" fmla="*/ 65 w 173"/>
                <a:gd name="T51" fmla="*/ 159 h 173"/>
                <a:gd name="T52" fmla="*/ 65 w 173"/>
                <a:gd name="T53" fmla="*/ 146 h 173"/>
                <a:gd name="T54" fmla="*/ 80 w 173"/>
                <a:gd name="T55" fmla="*/ 146 h 173"/>
                <a:gd name="T56" fmla="*/ 80 w 173"/>
                <a:gd name="T57" fmla="*/ 66 h 173"/>
                <a:gd name="T58" fmla="*/ 65 w 173"/>
                <a:gd name="T59" fmla="*/ 66 h 173"/>
                <a:gd name="T60" fmla="*/ 65 w 173"/>
                <a:gd name="T61" fmla="*/ 53 h 173"/>
                <a:gd name="T62" fmla="*/ 87 w 173"/>
                <a:gd name="T63" fmla="*/ 53 h 173"/>
                <a:gd name="T64" fmla="*/ 87 w 173"/>
                <a:gd name="T65" fmla="*/ 41 h 173"/>
                <a:gd name="T66" fmla="*/ 74 w 173"/>
                <a:gd name="T67" fmla="*/ 28 h 173"/>
                <a:gd name="T68" fmla="*/ 87 w 173"/>
                <a:gd name="T69" fmla="*/ 14 h 173"/>
                <a:gd name="T70" fmla="*/ 87 w 173"/>
                <a:gd name="T71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73" h="173">
                  <a:moveTo>
                    <a:pt x="173" y="0"/>
                  </a:moveTo>
                  <a:cubicBezTo>
                    <a:pt x="87" y="0"/>
                    <a:pt x="87" y="0"/>
                    <a:pt x="87" y="0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87" y="14"/>
                    <a:pt x="87" y="14"/>
                    <a:pt x="87" y="14"/>
                  </a:cubicBezTo>
                  <a:cubicBezTo>
                    <a:pt x="95" y="14"/>
                    <a:pt x="101" y="20"/>
                    <a:pt x="101" y="28"/>
                  </a:cubicBezTo>
                  <a:cubicBezTo>
                    <a:pt x="101" y="35"/>
                    <a:pt x="95" y="41"/>
                    <a:pt x="87" y="41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110" y="66"/>
                    <a:pt x="110" y="66"/>
                    <a:pt x="110" y="66"/>
                  </a:cubicBezTo>
                  <a:cubicBezTo>
                    <a:pt x="95" y="66"/>
                    <a:pt x="95" y="66"/>
                    <a:pt x="95" y="6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110" y="146"/>
                    <a:pt x="110" y="146"/>
                    <a:pt x="110" y="146"/>
                  </a:cubicBezTo>
                  <a:cubicBezTo>
                    <a:pt x="110" y="159"/>
                    <a:pt x="110" y="159"/>
                    <a:pt x="110" y="159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173" y="173"/>
                    <a:pt x="173" y="173"/>
                    <a:pt x="173" y="173"/>
                  </a:cubicBezTo>
                  <a:lnTo>
                    <a:pt x="173" y="0"/>
                  </a:lnTo>
                  <a:close/>
                  <a:moveTo>
                    <a:pt x="8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3"/>
                    <a:pt x="0" y="173"/>
                    <a:pt x="0" y="173"/>
                  </a:cubicBezTo>
                  <a:cubicBezTo>
                    <a:pt x="87" y="173"/>
                    <a:pt x="87" y="173"/>
                    <a:pt x="87" y="173"/>
                  </a:cubicBezTo>
                  <a:cubicBezTo>
                    <a:pt x="87" y="159"/>
                    <a:pt x="87" y="159"/>
                    <a:pt x="87" y="159"/>
                  </a:cubicBezTo>
                  <a:cubicBezTo>
                    <a:pt x="65" y="159"/>
                    <a:pt x="65" y="159"/>
                    <a:pt x="65" y="159"/>
                  </a:cubicBezTo>
                  <a:cubicBezTo>
                    <a:pt x="65" y="146"/>
                    <a:pt x="65" y="146"/>
                    <a:pt x="65" y="146"/>
                  </a:cubicBezTo>
                  <a:cubicBezTo>
                    <a:pt x="80" y="146"/>
                    <a:pt x="80" y="146"/>
                    <a:pt x="80" y="146"/>
                  </a:cubicBezTo>
                  <a:cubicBezTo>
                    <a:pt x="80" y="66"/>
                    <a:pt x="80" y="66"/>
                    <a:pt x="80" y="66"/>
                  </a:cubicBezTo>
                  <a:cubicBezTo>
                    <a:pt x="65" y="66"/>
                    <a:pt x="65" y="66"/>
                    <a:pt x="65" y="66"/>
                  </a:cubicBezTo>
                  <a:cubicBezTo>
                    <a:pt x="65" y="53"/>
                    <a:pt x="65" y="53"/>
                    <a:pt x="65" y="53"/>
                  </a:cubicBezTo>
                  <a:cubicBezTo>
                    <a:pt x="87" y="53"/>
                    <a:pt x="87" y="53"/>
                    <a:pt x="87" y="53"/>
                  </a:cubicBezTo>
                  <a:cubicBezTo>
                    <a:pt x="87" y="41"/>
                    <a:pt x="87" y="41"/>
                    <a:pt x="87" y="41"/>
                  </a:cubicBezTo>
                  <a:cubicBezTo>
                    <a:pt x="80" y="41"/>
                    <a:pt x="74" y="35"/>
                    <a:pt x="74" y="28"/>
                  </a:cubicBezTo>
                  <a:cubicBezTo>
                    <a:pt x="74" y="20"/>
                    <a:pt x="80" y="14"/>
                    <a:pt x="87" y="14"/>
                  </a:cubicBezTo>
                  <a:lnTo>
                    <a:pt x="8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6" name="Oval 108"/>
            <p:cNvSpPr>
              <a:spLocks noChangeArrowheads="1"/>
            </p:cNvSpPr>
            <p:nvPr/>
          </p:nvSpPr>
          <p:spPr bwMode="auto">
            <a:xfrm>
              <a:off x="5934075" y="1636713"/>
              <a:ext cx="173038" cy="173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7" name="Freeform 109"/>
            <p:cNvSpPr>
              <a:spLocks noEditPoints="1"/>
            </p:cNvSpPr>
            <p:nvPr/>
          </p:nvSpPr>
          <p:spPr bwMode="auto">
            <a:xfrm>
              <a:off x="5859463" y="1557338"/>
              <a:ext cx="322263" cy="477838"/>
            </a:xfrm>
            <a:custGeom>
              <a:avLst/>
              <a:gdLst>
                <a:gd name="T0" fmla="*/ 86 w 86"/>
                <a:gd name="T1" fmla="*/ 0 h 127"/>
                <a:gd name="T2" fmla="*/ 43 w 86"/>
                <a:gd name="T3" fmla="*/ 0 h 127"/>
                <a:gd name="T4" fmla="*/ 43 w 86"/>
                <a:gd name="T5" fmla="*/ 11 h 127"/>
                <a:gd name="T6" fmla="*/ 43 w 86"/>
                <a:gd name="T7" fmla="*/ 11 h 127"/>
                <a:gd name="T8" fmla="*/ 77 w 86"/>
                <a:gd name="T9" fmla="*/ 44 h 127"/>
                <a:gd name="T10" fmla="*/ 43 w 86"/>
                <a:gd name="T11" fmla="*/ 78 h 127"/>
                <a:gd name="T12" fmla="*/ 43 w 86"/>
                <a:gd name="T13" fmla="*/ 78 h 127"/>
                <a:gd name="T14" fmla="*/ 43 w 86"/>
                <a:gd name="T15" fmla="*/ 78 h 127"/>
                <a:gd name="T16" fmla="*/ 43 w 86"/>
                <a:gd name="T17" fmla="*/ 93 h 127"/>
                <a:gd name="T18" fmla="*/ 43 w 86"/>
                <a:gd name="T19" fmla="*/ 93 h 127"/>
                <a:gd name="T20" fmla="*/ 55 w 86"/>
                <a:gd name="T21" fmla="*/ 104 h 127"/>
                <a:gd name="T22" fmla="*/ 43 w 86"/>
                <a:gd name="T23" fmla="*/ 115 h 127"/>
                <a:gd name="T24" fmla="*/ 43 w 86"/>
                <a:gd name="T25" fmla="*/ 115 h 127"/>
                <a:gd name="T26" fmla="*/ 43 w 86"/>
                <a:gd name="T27" fmla="*/ 115 h 127"/>
                <a:gd name="T28" fmla="*/ 43 w 86"/>
                <a:gd name="T29" fmla="*/ 127 h 127"/>
                <a:gd name="T30" fmla="*/ 86 w 86"/>
                <a:gd name="T31" fmla="*/ 127 h 127"/>
                <a:gd name="T32" fmla="*/ 86 w 86"/>
                <a:gd name="T33" fmla="*/ 0 h 127"/>
                <a:gd name="T34" fmla="*/ 43 w 86"/>
                <a:gd name="T35" fmla="*/ 0 h 127"/>
                <a:gd name="T36" fmla="*/ 0 w 86"/>
                <a:gd name="T37" fmla="*/ 0 h 127"/>
                <a:gd name="T38" fmla="*/ 0 w 86"/>
                <a:gd name="T39" fmla="*/ 127 h 127"/>
                <a:gd name="T40" fmla="*/ 43 w 86"/>
                <a:gd name="T41" fmla="*/ 127 h 127"/>
                <a:gd name="T42" fmla="*/ 43 w 86"/>
                <a:gd name="T43" fmla="*/ 115 h 127"/>
                <a:gd name="T44" fmla="*/ 32 w 86"/>
                <a:gd name="T45" fmla="*/ 104 h 127"/>
                <a:gd name="T46" fmla="*/ 43 w 86"/>
                <a:gd name="T47" fmla="*/ 93 h 127"/>
                <a:gd name="T48" fmla="*/ 43 w 86"/>
                <a:gd name="T49" fmla="*/ 78 h 127"/>
                <a:gd name="T50" fmla="*/ 9 w 86"/>
                <a:gd name="T51" fmla="*/ 44 h 127"/>
                <a:gd name="T52" fmla="*/ 43 w 86"/>
                <a:gd name="T53" fmla="*/ 11 h 127"/>
                <a:gd name="T54" fmla="*/ 43 w 86"/>
                <a:gd name="T55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127">
                  <a:moveTo>
                    <a:pt x="86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2" y="11"/>
                    <a:pt x="77" y="26"/>
                    <a:pt x="77" y="44"/>
                  </a:cubicBezTo>
                  <a:cubicBezTo>
                    <a:pt x="77" y="63"/>
                    <a:pt x="62" y="78"/>
                    <a:pt x="43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9" y="93"/>
                    <a:pt x="55" y="98"/>
                    <a:pt x="55" y="104"/>
                  </a:cubicBezTo>
                  <a:cubicBezTo>
                    <a:pt x="55" y="110"/>
                    <a:pt x="49" y="115"/>
                    <a:pt x="43" y="11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86" y="127"/>
                    <a:pt x="86" y="127"/>
                    <a:pt x="86" y="127"/>
                  </a:cubicBezTo>
                  <a:lnTo>
                    <a:pt x="86" y="0"/>
                  </a:lnTo>
                  <a:close/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37" y="115"/>
                    <a:pt x="32" y="110"/>
                    <a:pt x="32" y="104"/>
                  </a:cubicBezTo>
                  <a:cubicBezTo>
                    <a:pt x="32" y="98"/>
                    <a:pt x="37" y="93"/>
                    <a:pt x="43" y="93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25" y="78"/>
                    <a:pt x="9" y="63"/>
                    <a:pt x="9" y="44"/>
                  </a:cubicBezTo>
                  <a:cubicBezTo>
                    <a:pt x="9" y="26"/>
                    <a:pt x="25" y="11"/>
                    <a:pt x="43" y="11"/>
                  </a:cubicBezTo>
                  <a:lnTo>
                    <a:pt x="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8" name="Freeform 110"/>
            <p:cNvSpPr/>
            <p:nvPr/>
          </p:nvSpPr>
          <p:spPr bwMode="auto">
            <a:xfrm>
              <a:off x="5526088" y="1504950"/>
              <a:ext cx="63500" cy="33338"/>
            </a:xfrm>
            <a:custGeom>
              <a:avLst/>
              <a:gdLst>
                <a:gd name="T0" fmla="*/ 17 w 17"/>
                <a:gd name="T1" fmla="*/ 7 h 9"/>
                <a:gd name="T2" fmla="*/ 10 w 17"/>
                <a:gd name="T3" fmla="*/ 0 h 9"/>
                <a:gd name="T4" fmla="*/ 7 w 17"/>
                <a:gd name="T5" fmla="*/ 0 h 9"/>
                <a:gd name="T6" fmla="*/ 0 w 17"/>
                <a:gd name="T7" fmla="*/ 7 h 9"/>
                <a:gd name="T8" fmla="*/ 0 w 17"/>
                <a:gd name="T9" fmla="*/ 9 h 9"/>
                <a:gd name="T10" fmla="*/ 17 w 17"/>
                <a:gd name="T11" fmla="*/ 9 h 9"/>
                <a:gd name="T12" fmla="*/ 17 w 17"/>
                <a:gd name="T13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9">
                  <a:moveTo>
                    <a:pt x="17" y="7"/>
                  </a:moveTo>
                  <a:cubicBezTo>
                    <a:pt x="17" y="3"/>
                    <a:pt x="14" y="0"/>
                    <a:pt x="1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8"/>
                    <a:pt x="0" y="8"/>
                    <a:pt x="0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59" name="Freeform 111"/>
            <p:cNvSpPr>
              <a:spLocks noEditPoints="1"/>
            </p:cNvSpPr>
            <p:nvPr/>
          </p:nvSpPr>
          <p:spPr bwMode="auto">
            <a:xfrm>
              <a:off x="5487988" y="1557338"/>
              <a:ext cx="322263" cy="477838"/>
            </a:xfrm>
            <a:custGeom>
              <a:avLst/>
              <a:gdLst>
                <a:gd name="T0" fmla="*/ 43 w 86"/>
                <a:gd name="T1" fmla="*/ 127 h 127"/>
                <a:gd name="T2" fmla="*/ 86 w 86"/>
                <a:gd name="T3" fmla="*/ 127 h 127"/>
                <a:gd name="T4" fmla="*/ 86 w 86"/>
                <a:gd name="T5" fmla="*/ 0 h 127"/>
                <a:gd name="T6" fmla="*/ 43 w 86"/>
                <a:gd name="T7" fmla="*/ 0 h 127"/>
                <a:gd name="T8" fmla="*/ 43 w 86"/>
                <a:gd name="T9" fmla="*/ 11 h 127"/>
                <a:gd name="T10" fmla="*/ 43 w 86"/>
                <a:gd name="T11" fmla="*/ 11 h 127"/>
                <a:gd name="T12" fmla="*/ 43 w 86"/>
                <a:gd name="T13" fmla="*/ 11 h 127"/>
                <a:gd name="T14" fmla="*/ 77 w 86"/>
                <a:gd name="T15" fmla="*/ 44 h 127"/>
                <a:gd name="T16" fmla="*/ 43 w 86"/>
                <a:gd name="T17" fmla="*/ 78 h 127"/>
                <a:gd name="T18" fmla="*/ 43 w 86"/>
                <a:gd name="T19" fmla="*/ 78 h 127"/>
                <a:gd name="T20" fmla="*/ 43 w 86"/>
                <a:gd name="T21" fmla="*/ 93 h 127"/>
                <a:gd name="T22" fmla="*/ 43 w 86"/>
                <a:gd name="T23" fmla="*/ 93 h 127"/>
                <a:gd name="T24" fmla="*/ 54 w 86"/>
                <a:gd name="T25" fmla="*/ 104 h 127"/>
                <a:gd name="T26" fmla="*/ 43 w 86"/>
                <a:gd name="T27" fmla="*/ 115 h 127"/>
                <a:gd name="T28" fmla="*/ 43 w 86"/>
                <a:gd name="T29" fmla="*/ 115 h 127"/>
                <a:gd name="T30" fmla="*/ 43 w 86"/>
                <a:gd name="T31" fmla="*/ 115 h 127"/>
                <a:gd name="T32" fmla="*/ 43 w 86"/>
                <a:gd name="T33" fmla="*/ 127 h 127"/>
                <a:gd name="T34" fmla="*/ 0 w 86"/>
                <a:gd name="T35" fmla="*/ 127 h 127"/>
                <a:gd name="T36" fmla="*/ 43 w 86"/>
                <a:gd name="T37" fmla="*/ 127 h 127"/>
                <a:gd name="T38" fmla="*/ 43 w 86"/>
                <a:gd name="T39" fmla="*/ 115 h 127"/>
                <a:gd name="T40" fmla="*/ 32 w 86"/>
                <a:gd name="T41" fmla="*/ 104 h 127"/>
                <a:gd name="T42" fmla="*/ 43 w 86"/>
                <a:gd name="T43" fmla="*/ 93 h 127"/>
                <a:gd name="T44" fmla="*/ 43 w 86"/>
                <a:gd name="T45" fmla="*/ 78 h 127"/>
                <a:gd name="T46" fmla="*/ 9 w 86"/>
                <a:gd name="T47" fmla="*/ 44 h 127"/>
                <a:gd name="T48" fmla="*/ 43 w 86"/>
                <a:gd name="T49" fmla="*/ 11 h 127"/>
                <a:gd name="T50" fmla="*/ 43 w 86"/>
                <a:gd name="T51" fmla="*/ 0 h 127"/>
                <a:gd name="T52" fmla="*/ 21 w 86"/>
                <a:gd name="T53" fmla="*/ 0 h 127"/>
                <a:gd name="T54" fmla="*/ 16 w 86"/>
                <a:gd name="T55" fmla="*/ 0 h 127"/>
                <a:gd name="T56" fmla="*/ 0 w 86"/>
                <a:gd name="T57" fmla="*/ 0 h 127"/>
                <a:gd name="T58" fmla="*/ 0 w 86"/>
                <a:gd name="T5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6" h="127">
                  <a:moveTo>
                    <a:pt x="43" y="127"/>
                  </a:moveTo>
                  <a:cubicBezTo>
                    <a:pt x="86" y="127"/>
                    <a:pt x="86" y="127"/>
                    <a:pt x="86" y="127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62" y="11"/>
                    <a:pt x="77" y="26"/>
                    <a:pt x="77" y="44"/>
                  </a:cubicBezTo>
                  <a:cubicBezTo>
                    <a:pt x="77" y="63"/>
                    <a:pt x="62" y="78"/>
                    <a:pt x="43" y="78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49" y="93"/>
                    <a:pt x="54" y="98"/>
                    <a:pt x="54" y="104"/>
                  </a:cubicBezTo>
                  <a:cubicBezTo>
                    <a:pt x="54" y="110"/>
                    <a:pt x="49" y="115"/>
                    <a:pt x="43" y="115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43" y="115"/>
                    <a:pt x="43" y="115"/>
                    <a:pt x="43" y="115"/>
                  </a:cubicBezTo>
                  <a:lnTo>
                    <a:pt x="43" y="127"/>
                  </a:lnTo>
                  <a:close/>
                  <a:moveTo>
                    <a:pt x="0" y="127"/>
                  </a:moveTo>
                  <a:cubicBezTo>
                    <a:pt x="43" y="127"/>
                    <a:pt x="43" y="127"/>
                    <a:pt x="43" y="127"/>
                  </a:cubicBezTo>
                  <a:cubicBezTo>
                    <a:pt x="43" y="115"/>
                    <a:pt x="43" y="115"/>
                    <a:pt x="43" y="115"/>
                  </a:cubicBezTo>
                  <a:cubicBezTo>
                    <a:pt x="37" y="115"/>
                    <a:pt x="32" y="110"/>
                    <a:pt x="32" y="104"/>
                  </a:cubicBezTo>
                  <a:cubicBezTo>
                    <a:pt x="32" y="98"/>
                    <a:pt x="37" y="93"/>
                    <a:pt x="43" y="93"/>
                  </a:cubicBezTo>
                  <a:cubicBezTo>
                    <a:pt x="43" y="78"/>
                    <a:pt x="43" y="78"/>
                    <a:pt x="43" y="78"/>
                  </a:cubicBezTo>
                  <a:cubicBezTo>
                    <a:pt x="24" y="78"/>
                    <a:pt x="9" y="63"/>
                    <a:pt x="9" y="44"/>
                  </a:cubicBezTo>
                  <a:cubicBezTo>
                    <a:pt x="9" y="26"/>
                    <a:pt x="24" y="11"/>
                    <a:pt x="43" y="11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0" name="Oval 112"/>
            <p:cNvSpPr>
              <a:spLocks noChangeArrowheads="1"/>
            </p:cNvSpPr>
            <p:nvPr/>
          </p:nvSpPr>
          <p:spPr bwMode="auto">
            <a:xfrm>
              <a:off x="5562600" y="1636713"/>
              <a:ext cx="173038" cy="173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1" name="Freeform 113"/>
            <p:cNvSpPr/>
            <p:nvPr/>
          </p:nvSpPr>
          <p:spPr bwMode="auto">
            <a:xfrm>
              <a:off x="9361488" y="2222500"/>
              <a:ext cx="63500" cy="60325"/>
            </a:xfrm>
            <a:custGeom>
              <a:avLst/>
              <a:gdLst>
                <a:gd name="T0" fmla="*/ 0 w 17"/>
                <a:gd name="T1" fmla="*/ 9 h 16"/>
                <a:gd name="T2" fmla="*/ 3 w 17"/>
                <a:gd name="T3" fmla="*/ 11 h 16"/>
                <a:gd name="T4" fmla="*/ 12 w 17"/>
                <a:gd name="T5" fmla="*/ 16 h 16"/>
                <a:gd name="T6" fmla="*/ 17 w 17"/>
                <a:gd name="T7" fmla="*/ 7 h 16"/>
                <a:gd name="T8" fmla="*/ 5 w 17"/>
                <a:gd name="T9" fmla="*/ 0 h 16"/>
                <a:gd name="T10" fmla="*/ 0 w 17"/>
                <a:gd name="T11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6">
                  <a:moveTo>
                    <a:pt x="0" y="9"/>
                  </a:moveTo>
                  <a:cubicBezTo>
                    <a:pt x="1" y="10"/>
                    <a:pt x="2" y="10"/>
                    <a:pt x="3" y="11"/>
                  </a:cubicBezTo>
                  <a:cubicBezTo>
                    <a:pt x="6" y="12"/>
                    <a:pt x="9" y="14"/>
                    <a:pt x="12" y="16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5" y="0"/>
                    <a:pt x="5" y="0"/>
                    <a:pt x="5" y="0"/>
                  </a:cubicBezTo>
                  <a:lnTo>
                    <a:pt x="0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2" name="Freeform 114"/>
            <p:cNvSpPr/>
            <p:nvPr/>
          </p:nvSpPr>
          <p:spPr bwMode="auto">
            <a:xfrm>
              <a:off x="8910638" y="2571750"/>
              <a:ext cx="323850" cy="236538"/>
            </a:xfrm>
            <a:custGeom>
              <a:avLst/>
              <a:gdLst>
                <a:gd name="T0" fmla="*/ 22 w 86"/>
                <a:gd name="T1" fmla="*/ 60 h 63"/>
                <a:gd name="T2" fmla="*/ 38 w 86"/>
                <a:gd name="T3" fmla="*/ 63 h 63"/>
                <a:gd name="T4" fmla="*/ 48 w 86"/>
                <a:gd name="T5" fmla="*/ 62 h 63"/>
                <a:gd name="T6" fmla="*/ 67 w 86"/>
                <a:gd name="T7" fmla="*/ 46 h 63"/>
                <a:gd name="T8" fmla="*/ 86 w 86"/>
                <a:gd name="T9" fmla="*/ 9 h 63"/>
                <a:gd name="T10" fmla="*/ 79 w 86"/>
                <a:gd name="T11" fmla="*/ 1 h 63"/>
                <a:gd name="T12" fmla="*/ 76 w 86"/>
                <a:gd name="T13" fmla="*/ 0 h 63"/>
                <a:gd name="T14" fmla="*/ 55 w 86"/>
                <a:gd name="T15" fmla="*/ 39 h 63"/>
                <a:gd name="T16" fmla="*/ 29 w 86"/>
                <a:gd name="T17" fmla="*/ 47 h 63"/>
                <a:gd name="T18" fmla="*/ 21 w 86"/>
                <a:gd name="T19" fmla="*/ 22 h 63"/>
                <a:gd name="T20" fmla="*/ 9 w 86"/>
                <a:gd name="T21" fmla="*/ 15 h 63"/>
                <a:gd name="T22" fmla="*/ 22 w 86"/>
                <a:gd name="T23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" h="63">
                  <a:moveTo>
                    <a:pt x="22" y="60"/>
                  </a:moveTo>
                  <a:cubicBezTo>
                    <a:pt x="27" y="62"/>
                    <a:pt x="33" y="63"/>
                    <a:pt x="38" y="63"/>
                  </a:cubicBezTo>
                  <a:cubicBezTo>
                    <a:pt x="41" y="63"/>
                    <a:pt x="44" y="63"/>
                    <a:pt x="48" y="62"/>
                  </a:cubicBezTo>
                  <a:cubicBezTo>
                    <a:pt x="56" y="59"/>
                    <a:pt x="63" y="54"/>
                    <a:pt x="67" y="46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85" y="6"/>
                    <a:pt x="82" y="3"/>
                    <a:pt x="79" y="1"/>
                  </a:cubicBezTo>
                  <a:cubicBezTo>
                    <a:pt x="78" y="1"/>
                    <a:pt x="77" y="0"/>
                    <a:pt x="76" y="0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0" y="49"/>
                    <a:pt x="38" y="52"/>
                    <a:pt x="29" y="47"/>
                  </a:cubicBezTo>
                  <a:cubicBezTo>
                    <a:pt x="20" y="42"/>
                    <a:pt x="16" y="31"/>
                    <a:pt x="21" y="2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0" y="31"/>
                    <a:pt x="6" y="51"/>
                    <a:pt x="2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3" name="Freeform 115"/>
            <p:cNvSpPr/>
            <p:nvPr/>
          </p:nvSpPr>
          <p:spPr bwMode="auto">
            <a:xfrm>
              <a:off x="8975725" y="2247900"/>
              <a:ext cx="561975" cy="474663"/>
            </a:xfrm>
            <a:custGeom>
              <a:avLst/>
              <a:gdLst>
                <a:gd name="T0" fmla="*/ 113 w 150"/>
                <a:gd name="T1" fmla="*/ 13 h 126"/>
                <a:gd name="T2" fmla="*/ 104 w 150"/>
                <a:gd name="T3" fmla="*/ 8 h 126"/>
                <a:gd name="T4" fmla="*/ 101 w 150"/>
                <a:gd name="T5" fmla="*/ 6 h 126"/>
                <a:gd name="T6" fmla="*/ 71 w 150"/>
                <a:gd name="T7" fmla="*/ 0 h 126"/>
                <a:gd name="T8" fmla="*/ 9 w 150"/>
                <a:gd name="T9" fmla="*/ 37 h 126"/>
                <a:gd name="T10" fmla="*/ 1 w 150"/>
                <a:gd name="T11" fmla="*/ 63 h 126"/>
                <a:gd name="T12" fmla="*/ 0 w 150"/>
                <a:gd name="T13" fmla="*/ 68 h 126"/>
                <a:gd name="T14" fmla="*/ 1 w 150"/>
                <a:gd name="T15" fmla="*/ 70 h 126"/>
                <a:gd name="T16" fmla="*/ 3 w 150"/>
                <a:gd name="T17" fmla="*/ 69 h 126"/>
                <a:gd name="T18" fmla="*/ 7 w 150"/>
                <a:gd name="T19" fmla="*/ 66 h 126"/>
                <a:gd name="T20" fmla="*/ 19 w 150"/>
                <a:gd name="T21" fmla="*/ 62 h 126"/>
                <a:gd name="T22" fmla="*/ 28 w 150"/>
                <a:gd name="T23" fmla="*/ 64 h 126"/>
                <a:gd name="T24" fmla="*/ 39 w 150"/>
                <a:gd name="T25" fmla="*/ 83 h 126"/>
                <a:gd name="T26" fmla="*/ 39 w 150"/>
                <a:gd name="T27" fmla="*/ 87 h 126"/>
                <a:gd name="T28" fmla="*/ 42 w 150"/>
                <a:gd name="T29" fmla="*/ 85 h 126"/>
                <a:gd name="T30" fmla="*/ 54 w 150"/>
                <a:gd name="T31" fmla="*/ 81 h 126"/>
                <a:gd name="T32" fmla="*/ 61 w 150"/>
                <a:gd name="T33" fmla="*/ 82 h 126"/>
                <a:gd name="T34" fmla="*/ 64 w 150"/>
                <a:gd name="T35" fmla="*/ 83 h 126"/>
                <a:gd name="T36" fmla="*/ 72 w 150"/>
                <a:gd name="T37" fmla="*/ 90 h 126"/>
                <a:gd name="T38" fmla="*/ 75 w 150"/>
                <a:gd name="T39" fmla="*/ 102 h 126"/>
                <a:gd name="T40" fmla="*/ 75 w 150"/>
                <a:gd name="T41" fmla="*/ 106 h 126"/>
                <a:gd name="T42" fmla="*/ 79 w 150"/>
                <a:gd name="T43" fmla="*/ 104 h 126"/>
                <a:gd name="T44" fmla="*/ 91 w 150"/>
                <a:gd name="T45" fmla="*/ 100 h 126"/>
                <a:gd name="T46" fmla="*/ 100 w 150"/>
                <a:gd name="T47" fmla="*/ 102 h 126"/>
                <a:gd name="T48" fmla="*/ 111 w 150"/>
                <a:gd name="T49" fmla="*/ 121 h 126"/>
                <a:gd name="T50" fmla="*/ 113 w 150"/>
                <a:gd name="T51" fmla="*/ 126 h 126"/>
                <a:gd name="T52" fmla="*/ 116 w 150"/>
                <a:gd name="T53" fmla="*/ 124 h 126"/>
                <a:gd name="T54" fmla="*/ 133 w 150"/>
                <a:gd name="T55" fmla="*/ 103 h 126"/>
                <a:gd name="T56" fmla="*/ 113 w 150"/>
                <a:gd name="T57" fmla="*/ 1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0" h="126">
                  <a:moveTo>
                    <a:pt x="113" y="13"/>
                  </a:moveTo>
                  <a:cubicBezTo>
                    <a:pt x="110" y="11"/>
                    <a:pt x="107" y="9"/>
                    <a:pt x="104" y="8"/>
                  </a:cubicBezTo>
                  <a:cubicBezTo>
                    <a:pt x="103" y="7"/>
                    <a:pt x="102" y="7"/>
                    <a:pt x="101" y="6"/>
                  </a:cubicBezTo>
                  <a:cubicBezTo>
                    <a:pt x="91" y="2"/>
                    <a:pt x="81" y="0"/>
                    <a:pt x="71" y="0"/>
                  </a:cubicBezTo>
                  <a:cubicBezTo>
                    <a:pt x="46" y="0"/>
                    <a:pt x="21" y="13"/>
                    <a:pt x="9" y="37"/>
                  </a:cubicBezTo>
                  <a:cubicBezTo>
                    <a:pt x="4" y="46"/>
                    <a:pt x="2" y="54"/>
                    <a:pt x="1" y="63"/>
                  </a:cubicBezTo>
                  <a:cubicBezTo>
                    <a:pt x="1" y="65"/>
                    <a:pt x="1" y="67"/>
                    <a:pt x="0" y="68"/>
                  </a:cubicBezTo>
                  <a:cubicBezTo>
                    <a:pt x="0" y="69"/>
                    <a:pt x="1" y="70"/>
                    <a:pt x="1" y="70"/>
                  </a:cubicBezTo>
                  <a:cubicBezTo>
                    <a:pt x="2" y="70"/>
                    <a:pt x="2" y="70"/>
                    <a:pt x="3" y="69"/>
                  </a:cubicBezTo>
                  <a:cubicBezTo>
                    <a:pt x="4" y="68"/>
                    <a:pt x="5" y="67"/>
                    <a:pt x="7" y="66"/>
                  </a:cubicBezTo>
                  <a:cubicBezTo>
                    <a:pt x="10" y="63"/>
                    <a:pt x="14" y="62"/>
                    <a:pt x="19" y="62"/>
                  </a:cubicBezTo>
                  <a:cubicBezTo>
                    <a:pt x="22" y="62"/>
                    <a:pt x="25" y="62"/>
                    <a:pt x="28" y="64"/>
                  </a:cubicBezTo>
                  <a:cubicBezTo>
                    <a:pt x="35" y="68"/>
                    <a:pt x="39" y="75"/>
                    <a:pt x="39" y="83"/>
                  </a:cubicBezTo>
                  <a:cubicBezTo>
                    <a:pt x="38" y="85"/>
                    <a:pt x="38" y="87"/>
                    <a:pt x="39" y="87"/>
                  </a:cubicBezTo>
                  <a:cubicBezTo>
                    <a:pt x="39" y="87"/>
                    <a:pt x="40" y="86"/>
                    <a:pt x="42" y="85"/>
                  </a:cubicBezTo>
                  <a:cubicBezTo>
                    <a:pt x="46" y="82"/>
                    <a:pt x="50" y="81"/>
                    <a:pt x="54" y="81"/>
                  </a:cubicBezTo>
                  <a:cubicBezTo>
                    <a:pt x="56" y="81"/>
                    <a:pt x="59" y="81"/>
                    <a:pt x="61" y="82"/>
                  </a:cubicBezTo>
                  <a:cubicBezTo>
                    <a:pt x="62" y="82"/>
                    <a:pt x="63" y="83"/>
                    <a:pt x="64" y="83"/>
                  </a:cubicBezTo>
                  <a:cubicBezTo>
                    <a:pt x="67" y="85"/>
                    <a:pt x="70" y="87"/>
                    <a:pt x="72" y="90"/>
                  </a:cubicBezTo>
                  <a:cubicBezTo>
                    <a:pt x="74" y="94"/>
                    <a:pt x="75" y="98"/>
                    <a:pt x="75" y="102"/>
                  </a:cubicBezTo>
                  <a:cubicBezTo>
                    <a:pt x="75" y="105"/>
                    <a:pt x="75" y="106"/>
                    <a:pt x="75" y="106"/>
                  </a:cubicBezTo>
                  <a:cubicBezTo>
                    <a:pt x="76" y="106"/>
                    <a:pt x="77" y="105"/>
                    <a:pt x="79" y="104"/>
                  </a:cubicBezTo>
                  <a:cubicBezTo>
                    <a:pt x="82" y="101"/>
                    <a:pt x="86" y="100"/>
                    <a:pt x="91" y="100"/>
                  </a:cubicBezTo>
                  <a:cubicBezTo>
                    <a:pt x="94" y="100"/>
                    <a:pt x="97" y="101"/>
                    <a:pt x="100" y="102"/>
                  </a:cubicBezTo>
                  <a:cubicBezTo>
                    <a:pt x="107" y="106"/>
                    <a:pt x="111" y="113"/>
                    <a:pt x="111" y="121"/>
                  </a:cubicBezTo>
                  <a:cubicBezTo>
                    <a:pt x="111" y="124"/>
                    <a:pt x="111" y="126"/>
                    <a:pt x="113" y="126"/>
                  </a:cubicBezTo>
                  <a:cubicBezTo>
                    <a:pt x="114" y="126"/>
                    <a:pt x="115" y="126"/>
                    <a:pt x="116" y="124"/>
                  </a:cubicBezTo>
                  <a:cubicBezTo>
                    <a:pt x="123" y="119"/>
                    <a:pt x="129" y="112"/>
                    <a:pt x="133" y="103"/>
                  </a:cubicBezTo>
                  <a:cubicBezTo>
                    <a:pt x="150" y="72"/>
                    <a:pt x="140" y="34"/>
                    <a:pt x="11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4" name="Freeform 116"/>
            <p:cNvSpPr/>
            <p:nvPr/>
          </p:nvSpPr>
          <p:spPr bwMode="auto">
            <a:xfrm>
              <a:off x="954088" y="3427413"/>
              <a:ext cx="528638" cy="125413"/>
            </a:xfrm>
            <a:custGeom>
              <a:avLst/>
              <a:gdLst>
                <a:gd name="T0" fmla="*/ 302 w 333"/>
                <a:gd name="T1" fmla="*/ 48 h 79"/>
                <a:gd name="T2" fmla="*/ 30 w 333"/>
                <a:gd name="T3" fmla="*/ 48 h 79"/>
                <a:gd name="T4" fmla="*/ 30 w 333"/>
                <a:gd name="T5" fmla="*/ 0 h 79"/>
                <a:gd name="T6" fmla="*/ 0 w 333"/>
                <a:gd name="T7" fmla="*/ 0 h 79"/>
                <a:gd name="T8" fmla="*/ 0 w 333"/>
                <a:gd name="T9" fmla="*/ 79 h 79"/>
                <a:gd name="T10" fmla="*/ 333 w 333"/>
                <a:gd name="T11" fmla="*/ 79 h 79"/>
                <a:gd name="T12" fmla="*/ 333 w 333"/>
                <a:gd name="T13" fmla="*/ 0 h 79"/>
                <a:gd name="T14" fmla="*/ 302 w 333"/>
                <a:gd name="T15" fmla="*/ 0 h 79"/>
                <a:gd name="T16" fmla="*/ 302 w 333"/>
                <a:gd name="T17" fmla="*/ 4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3" h="79">
                  <a:moveTo>
                    <a:pt x="302" y="48"/>
                  </a:moveTo>
                  <a:lnTo>
                    <a:pt x="30" y="48"/>
                  </a:lnTo>
                  <a:lnTo>
                    <a:pt x="30" y="0"/>
                  </a:lnTo>
                  <a:lnTo>
                    <a:pt x="0" y="0"/>
                  </a:lnTo>
                  <a:lnTo>
                    <a:pt x="0" y="79"/>
                  </a:lnTo>
                  <a:lnTo>
                    <a:pt x="333" y="79"/>
                  </a:lnTo>
                  <a:lnTo>
                    <a:pt x="333" y="0"/>
                  </a:lnTo>
                  <a:lnTo>
                    <a:pt x="302" y="0"/>
                  </a:lnTo>
                  <a:lnTo>
                    <a:pt x="302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5" name="Freeform 117"/>
            <p:cNvSpPr/>
            <p:nvPr/>
          </p:nvSpPr>
          <p:spPr bwMode="auto">
            <a:xfrm>
              <a:off x="1028700" y="3052763"/>
              <a:ext cx="390525" cy="415925"/>
            </a:xfrm>
            <a:custGeom>
              <a:avLst/>
              <a:gdLst>
                <a:gd name="T0" fmla="*/ 42 w 246"/>
                <a:gd name="T1" fmla="*/ 151 h 262"/>
                <a:gd name="T2" fmla="*/ 42 w 246"/>
                <a:gd name="T3" fmla="*/ 262 h 262"/>
                <a:gd name="T4" fmla="*/ 203 w 246"/>
                <a:gd name="T5" fmla="*/ 262 h 262"/>
                <a:gd name="T6" fmla="*/ 203 w 246"/>
                <a:gd name="T7" fmla="*/ 151 h 262"/>
                <a:gd name="T8" fmla="*/ 246 w 246"/>
                <a:gd name="T9" fmla="*/ 151 h 262"/>
                <a:gd name="T10" fmla="*/ 123 w 246"/>
                <a:gd name="T11" fmla="*/ 0 h 262"/>
                <a:gd name="T12" fmla="*/ 0 w 246"/>
                <a:gd name="T13" fmla="*/ 151 h 262"/>
                <a:gd name="T14" fmla="*/ 42 w 246"/>
                <a:gd name="T15" fmla="*/ 151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6" h="262">
                  <a:moveTo>
                    <a:pt x="42" y="151"/>
                  </a:moveTo>
                  <a:lnTo>
                    <a:pt x="42" y="262"/>
                  </a:lnTo>
                  <a:lnTo>
                    <a:pt x="203" y="262"/>
                  </a:lnTo>
                  <a:lnTo>
                    <a:pt x="203" y="151"/>
                  </a:lnTo>
                  <a:lnTo>
                    <a:pt x="246" y="151"/>
                  </a:lnTo>
                  <a:lnTo>
                    <a:pt x="123" y="0"/>
                  </a:lnTo>
                  <a:lnTo>
                    <a:pt x="0" y="151"/>
                  </a:lnTo>
                  <a:lnTo>
                    <a:pt x="42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6" name="Freeform 118"/>
            <p:cNvSpPr>
              <a:spLocks noEditPoints="1"/>
            </p:cNvSpPr>
            <p:nvPr/>
          </p:nvSpPr>
          <p:spPr bwMode="auto">
            <a:xfrm>
              <a:off x="7323138" y="3198813"/>
              <a:ext cx="604838" cy="585788"/>
            </a:xfrm>
            <a:custGeom>
              <a:avLst/>
              <a:gdLst>
                <a:gd name="T0" fmla="*/ 137 w 161"/>
                <a:gd name="T1" fmla="*/ 104 h 156"/>
                <a:gd name="T2" fmla="*/ 94 w 161"/>
                <a:gd name="T3" fmla="*/ 122 h 156"/>
                <a:gd name="T4" fmla="*/ 94 w 161"/>
                <a:gd name="T5" fmla="*/ 98 h 156"/>
                <a:gd name="T6" fmla="*/ 106 w 161"/>
                <a:gd name="T7" fmla="*/ 98 h 156"/>
                <a:gd name="T8" fmla="*/ 106 w 161"/>
                <a:gd name="T9" fmla="*/ 73 h 156"/>
                <a:gd name="T10" fmla="*/ 131 w 161"/>
                <a:gd name="T11" fmla="*/ 73 h 156"/>
                <a:gd name="T12" fmla="*/ 131 w 161"/>
                <a:gd name="T13" fmla="*/ 50 h 156"/>
                <a:gd name="T14" fmla="*/ 131 w 161"/>
                <a:gd name="T15" fmla="*/ 50 h 156"/>
                <a:gd name="T16" fmla="*/ 106 w 161"/>
                <a:gd name="T17" fmla="*/ 50 h 156"/>
                <a:gd name="T18" fmla="*/ 106 w 161"/>
                <a:gd name="T19" fmla="*/ 24 h 156"/>
                <a:gd name="T20" fmla="*/ 94 w 161"/>
                <a:gd name="T21" fmla="*/ 24 h 156"/>
                <a:gd name="T22" fmla="*/ 94 w 161"/>
                <a:gd name="T23" fmla="*/ 0 h 156"/>
                <a:gd name="T24" fmla="*/ 137 w 161"/>
                <a:gd name="T25" fmla="*/ 18 h 156"/>
                <a:gd name="T26" fmla="*/ 137 w 161"/>
                <a:gd name="T27" fmla="*/ 104 h 156"/>
                <a:gd name="T28" fmla="*/ 94 w 161"/>
                <a:gd name="T29" fmla="*/ 122 h 156"/>
                <a:gd name="T30" fmla="*/ 62 w 161"/>
                <a:gd name="T31" fmla="*/ 113 h 156"/>
                <a:gd name="T32" fmla="*/ 19 w 161"/>
                <a:gd name="T33" fmla="*/ 156 h 156"/>
                <a:gd name="T34" fmla="*/ 0 w 161"/>
                <a:gd name="T35" fmla="*/ 136 h 156"/>
                <a:gd name="T36" fmla="*/ 43 w 161"/>
                <a:gd name="T37" fmla="*/ 93 h 156"/>
                <a:gd name="T38" fmla="*/ 51 w 161"/>
                <a:gd name="T39" fmla="*/ 18 h 156"/>
                <a:gd name="T40" fmla="*/ 94 w 161"/>
                <a:gd name="T41" fmla="*/ 0 h 156"/>
                <a:gd name="T42" fmla="*/ 94 w 161"/>
                <a:gd name="T43" fmla="*/ 24 h 156"/>
                <a:gd name="T44" fmla="*/ 83 w 161"/>
                <a:gd name="T45" fmla="*/ 24 h 156"/>
                <a:gd name="T46" fmla="*/ 83 w 161"/>
                <a:gd name="T47" fmla="*/ 50 h 156"/>
                <a:gd name="T48" fmla="*/ 58 w 161"/>
                <a:gd name="T49" fmla="*/ 50 h 156"/>
                <a:gd name="T50" fmla="*/ 58 w 161"/>
                <a:gd name="T51" fmla="*/ 73 h 156"/>
                <a:gd name="T52" fmla="*/ 83 w 161"/>
                <a:gd name="T53" fmla="*/ 73 h 156"/>
                <a:gd name="T54" fmla="*/ 83 w 161"/>
                <a:gd name="T55" fmla="*/ 98 h 156"/>
                <a:gd name="T56" fmla="*/ 94 w 161"/>
                <a:gd name="T57" fmla="*/ 98 h 156"/>
                <a:gd name="T58" fmla="*/ 94 w 161"/>
                <a:gd name="T59" fmla="*/ 122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1" h="156">
                  <a:moveTo>
                    <a:pt x="137" y="104"/>
                  </a:moveTo>
                  <a:cubicBezTo>
                    <a:pt x="126" y="116"/>
                    <a:pt x="110" y="122"/>
                    <a:pt x="94" y="122"/>
                  </a:cubicBezTo>
                  <a:cubicBezTo>
                    <a:pt x="94" y="98"/>
                    <a:pt x="94" y="98"/>
                    <a:pt x="94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6" y="73"/>
                    <a:pt x="106" y="73"/>
                    <a:pt x="106" y="73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06" y="50"/>
                    <a:pt x="106" y="50"/>
                    <a:pt x="106" y="50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110" y="0"/>
                    <a:pt x="126" y="6"/>
                    <a:pt x="137" y="18"/>
                  </a:cubicBezTo>
                  <a:cubicBezTo>
                    <a:pt x="161" y="42"/>
                    <a:pt x="161" y="80"/>
                    <a:pt x="137" y="104"/>
                  </a:cubicBezTo>
                  <a:close/>
                  <a:moveTo>
                    <a:pt x="94" y="122"/>
                  </a:moveTo>
                  <a:cubicBezTo>
                    <a:pt x="83" y="122"/>
                    <a:pt x="72" y="119"/>
                    <a:pt x="62" y="113"/>
                  </a:cubicBezTo>
                  <a:cubicBezTo>
                    <a:pt x="19" y="156"/>
                    <a:pt x="19" y="156"/>
                    <a:pt x="19" y="15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43" y="93"/>
                    <a:pt x="43" y="93"/>
                    <a:pt x="43" y="93"/>
                  </a:cubicBezTo>
                  <a:cubicBezTo>
                    <a:pt x="28" y="70"/>
                    <a:pt x="31" y="39"/>
                    <a:pt x="51" y="18"/>
                  </a:cubicBezTo>
                  <a:cubicBezTo>
                    <a:pt x="63" y="6"/>
                    <a:pt x="79" y="0"/>
                    <a:pt x="94" y="0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58" y="50"/>
                    <a:pt x="58" y="50"/>
                    <a:pt x="58" y="50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83" y="73"/>
                    <a:pt x="83" y="73"/>
                    <a:pt x="83" y="73"/>
                  </a:cubicBezTo>
                  <a:cubicBezTo>
                    <a:pt x="83" y="98"/>
                    <a:pt x="83" y="98"/>
                    <a:pt x="83" y="98"/>
                  </a:cubicBezTo>
                  <a:cubicBezTo>
                    <a:pt x="94" y="98"/>
                    <a:pt x="94" y="98"/>
                    <a:pt x="94" y="98"/>
                  </a:cubicBezTo>
                  <a:lnTo>
                    <a:pt x="94" y="1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7" name="Freeform 119"/>
            <p:cNvSpPr/>
            <p:nvPr/>
          </p:nvSpPr>
          <p:spPr bwMode="auto">
            <a:xfrm>
              <a:off x="2643188" y="3003550"/>
              <a:ext cx="239713" cy="695325"/>
            </a:xfrm>
            <a:custGeom>
              <a:avLst/>
              <a:gdLst>
                <a:gd name="T0" fmla="*/ 7 w 64"/>
                <a:gd name="T1" fmla="*/ 22 h 185"/>
                <a:gd name="T2" fmla="*/ 0 w 64"/>
                <a:gd name="T3" fmla="*/ 45 h 185"/>
                <a:gd name="T4" fmla="*/ 5 w 64"/>
                <a:gd name="T5" fmla="*/ 64 h 185"/>
                <a:gd name="T6" fmla="*/ 23 w 64"/>
                <a:gd name="T7" fmla="*/ 84 h 185"/>
                <a:gd name="T8" fmla="*/ 23 w 64"/>
                <a:gd name="T9" fmla="*/ 185 h 185"/>
                <a:gd name="T10" fmla="*/ 40 w 64"/>
                <a:gd name="T11" fmla="*/ 185 h 185"/>
                <a:gd name="T12" fmla="*/ 40 w 64"/>
                <a:gd name="T13" fmla="*/ 84 h 185"/>
                <a:gd name="T14" fmla="*/ 58 w 64"/>
                <a:gd name="T15" fmla="*/ 64 h 185"/>
                <a:gd name="T16" fmla="*/ 63 w 64"/>
                <a:gd name="T17" fmla="*/ 45 h 185"/>
                <a:gd name="T18" fmla="*/ 56 w 64"/>
                <a:gd name="T19" fmla="*/ 22 h 185"/>
                <a:gd name="T20" fmla="*/ 42 w 64"/>
                <a:gd name="T21" fmla="*/ 0 h 185"/>
                <a:gd name="T22" fmla="*/ 47 w 64"/>
                <a:gd name="T23" fmla="*/ 43 h 185"/>
                <a:gd name="T24" fmla="*/ 41 w 64"/>
                <a:gd name="T25" fmla="*/ 43 h 185"/>
                <a:gd name="T26" fmla="*/ 36 w 64"/>
                <a:gd name="T27" fmla="*/ 0 h 185"/>
                <a:gd name="T28" fmla="*/ 32 w 64"/>
                <a:gd name="T29" fmla="*/ 0 h 185"/>
                <a:gd name="T30" fmla="*/ 27 w 64"/>
                <a:gd name="T31" fmla="*/ 0 h 185"/>
                <a:gd name="T32" fmla="*/ 22 w 64"/>
                <a:gd name="T33" fmla="*/ 43 h 185"/>
                <a:gd name="T34" fmla="*/ 17 w 64"/>
                <a:gd name="T35" fmla="*/ 43 h 185"/>
                <a:gd name="T36" fmla="*/ 21 w 64"/>
                <a:gd name="T37" fmla="*/ 0 h 185"/>
                <a:gd name="T38" fmla="*/ 7 w 64"/>
                <a:gd name="T39" fmla="*/ 22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4" h="185">
                  <a:moveTo>
                    <a:pt x="7" y="22"/>
                  </a:moveTo>
                  <a:cubicBezTo>
                    <a:pt x="4" y="29"/>
                    <a:pt x="1" y="37"/>
                    <a:pt x="0" y="45"/>
                  </a:cubicBezTo>
                  <a:cubicBezTo>
                    <a:pt x="0" y="52"/>
                    <a:pt x="1" y="58"/>
                    <a:pt x="5" y="64"/>
                  </a:cubicBezTo>
                  <a:cubicBezTo>
                    <a:pt x="9" y="70"/>
                    <a:pt x="15" y="80"/>
                    <a:pt x="23" y="84"/>
                  </a:cubicBezTo>
                  <a:cubicBezTo>
                    <a:pt x="23" y="185"/>
                    <a:pt x="23" y="185"/>
                    <a:pt x="23" y="185"/>
                  </a:cubicBezTo>
                  <a:cubicBezTo>
                    <a:pt x="40" y="185"/>
                    <a:pt x="40" y="185"/>
                    <a:pt x="40" y="185"/>
                  </a:cubicBezTo>
                  <a:cubicBezTo>
                    <a:pt x="40" y="84"/>
                    <a:pt x="40" y="84"/>
                    <a:pt x="40" y="84"/>
                  </a:cubicBezTo>
                  <a:cubicBezTo>
                    <a:pt x="48" y="80"/>
                    <a:pt x="55" y="71"/>
                    <a:pt x="58" y="64"/>
                  </a:cubicBezTo>
                  <a:cubicBezTo>
                    <a:pt x="62" y="58"/>
                    <a:pt x="64" y="52"/>
                    <a:pt x="63" y="45"/>
                  </a:cubicBezTo>
                  <a:cubicBezTo>
                    <a:pt x="62" y="37"/>
                    <a:pt x="59" y="29"/>
                    <a:pt x="56" y="22"/>
                  </a:cubicBezTo>
                  <a:cubicBezTo>
                    <a:pt x="54" y="16"/>
                    <a:pt x="50" y="1"/>
                    <a:pt x="42" y="0"/>
                  </a:cubicBezTo>
                  <a:cubicBezTo>
                    <a:pt x="47" y="43"/>
                    <a:pt x="47" y="43"/>
                    <a:pt x="47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17" y="43"/>
                    <a:pt x="17" y="43"/>
                    <a:pt x="17" y="43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3" y="1"/>
                    <a:pt x="9" y="16"/>
                    <a:pt x="7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8" name="Freeform 120"/>
            <p:cNvSpPr/>
            <p:nvPr/>
          </p:nvSpPr>
          <p:spPr bwMode="auto">
            <a:xfrm>
              <a:off x="2957513" y="2989263"/>
              <a:ext cx="252413" cy="709613"/>
            </a:xfrm>
            <a:custGeom>
              <a:avLst/>
              <a:gdLst>
                <a:gd name="T0" fmla="*/ 42 w 67"/>
                <a:gd name="T1" fmla="*/ 189 h 189"/>
                <a:gd name="T2" fmla="*/ 42 w 67"/>
                <a:gd name="T3" fmla="*/ 90 h 189"/>
                <a:gd name="T4" fmla="*/ 67 w 67"/>
                <a:gd name="T5" fmla="*/ 50 h 189"/>
                <a:gd name="T6" fmla="*/ 34 w 67"/>
                <a:gd name="T7" fmla="*/ 0 h 189"/>
                <a:gd name="T8" fmla="*/ 0 w 67"/>
                <a:gd name="T9" fmla="*/ 50 h 189"/>
                <a:gd name="T10" fmla="*/ 25 w 67"/>
                <a:gd name="T11" fmla="*/ 90 h 189"/>
                <a:gd name="T12" fmla="*/ 25 w 67"/>
                <a:gd name="T13" fmla="*/ 189 h 189"/>
                <a:gd name="T14" fmla="*/ 42 w 67"/>
                <a:gd name="T15" fmla="*/ 189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7" h="189">
                  <a:moveTo>
                    <a:pt x="42" y="189"/>
                  </a:moveTo>
                  <a:cubicBezTo>
                    <a:pt x="42" y="90"/>
                    <a:pt x="42" y="90"/>
                    <a:pt x="42" y="90"/>
                  </a:cubicBezTo>
                  <a:cubicBezTo>
                    <a:pt x="57" y="85"/>
                    <a:pt x="67" y="69"/>
                    <a:pt x="67" y="50"/>
                  </a:cubicBezTo>
                  <a:cubicBezTo>
                    <a:pt x="67" y="27"/>
                    <a:pt x="52" y="0"/>
                    <a:pt x="34" y="0"/>
                  </a:cubicBezTo>
                  <a:cubicBezTo>
                    <a:pt x="15" y="0"/>
                    <a:pt x="0" y="27"/>
                    <a:pt x="0" y="50"/>
                  </a:cubicBezTo>
                  <a:cubicBezTo>
                    <a:pt x="0" y="69"/>
                    <a:pt x="10" y="85"/>
                    <a:pt x="25" y="90"/>
                  </a:cubicBezTo>
                  <a:cubicBezTo>
                    <a:pt x="25" y="189"/>
                    <a:pt x="25" y="189"/>
                    <a:pt x="25" y="189"/>
                  </a:cubicBezTo>
                  <a:lnTo>
                    <a:pt x="42" y="1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69" name="Rectangle 121"/>
            <p:cNvSpPr>
              <a:spLocks noChangeArrowheads="1"/>
            </p:cNvSpPr>
            <p:nvPr/>
          </p:nvSpPr>
          <p:spPr bwMode="auto">
            <a:xfrm>
              <a:off x="8194675" y="1827213"/>
              <a:ext cx="44450" cy="1206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0" name="Freeform 122"/>
            <p:cNvSpPr/>
            <p:nvPr/>
          </p:nvSpPr>
          <p:spPr bwMode="auto">
            <a:xfrm>
              <a:off x="8397875" y="1827213"/>
              <a:ext cx="198438" cy="120650"/>
            </a:xfrm>
            <a:custGeom>
              <a:avLst/>
              <a:gdLst>
                <a:gd name="T0" fmla="*/ 125 w 125"/>
                <a:gd name="T1" fmla="*/ 76 h 76"/>
                <a:gd name="T2" fmla="*/ 125 w 125"/>
                <a:gd name="T3" fmla="*/ 0 h 76"/>
                <a:gd name="T4" fmla="*/ 75 w 125"/>
                <a:gd name="T5" fmla="*/ 0 h 76"/>
                <a:gd name="T6" fmla="*/ 0 w 125"/>
                <a:gd name="T7" fmla="*/ 76 h 76"/>
                <a:gd name="T8" fmla="*/ 125 w 125"/>
                <a:gd name="T9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" h="76">
                  <a:moveTo>
                    <a:pt x="125" y="76"/>
                  </a:moveTo>
                  <a:lnTo>
                    <a:pt x="125" y="0"/>
                  </a:lnTo>
                  <a:lnTo>
                    <a:pt x="75" y="0"/>
                  </a:lnTo>
                  <a:lnTo>
                    <a:pt x="0" y="76"/>
                  </a:lnTo>
                  <a:lnTo>
                    <a:pt x="125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1" name="Freeform 123"/>
            <p:cNvSpPr/>
            <p:nvPr/>
          </p:nvSpPr>
          <p:spPr bwMode="auto">
            <a:xfrm>
              <a:off x="8261350" y="1827213"/>
              <a:ext cx="131763" cy="120650"/>
            </a:xfrm>
            <a:custGeom>
              <a:avLst/>
              <a:gdLst>
                <a:gd name="T0" fmla="*/ 83 w 83"/>
                <a:gd name="T1" fmla="*/ 0 h 76"/>
                <a:gd name="T2" fmla="*/ 0 w 83"/>
                <a:gd name="T3" fmla="*/ 0 h 76"/>
                <a:gd name="T4" fmla="*/ 0 w 83"/>
                <a:gd name="T5" fmla="*/ 76 h 76"/>
                <a:gd name="T6" fmla="*/ 5 w 83"/>
                <a:gd name="T7" fmla="*/ 76 h 76"/>
                <a:gd name="T8" fmla="*/ 83 w 83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76">
                  <a:moveTo>
                    <a:pt x="83" y="0"/>
                  </a:moveTo>
                  <a:lnTo>
                    <a:pt x="0" y="0"/>
                  </a:lnTo>
                  <a:lnTo>
                    <a:pt x="0" y="76"/>
                  </a:lnTo>
                  <a:lnTo>
                    <a:pt x="5" y="76"/>
                  </a:lnTo>
                  <a:lnTo>
                    <a:pt x="8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2" name="Freeform 124"/>
            <p:cNvSpPr>
              <a:spLocks noEditPoints="1"/>
            </p:cNvSpPr>
            <p:nvPr/>
          </p:nvSpPr>
          <p:spPr bwMode="auto">
            <a:xfrm>
              <a:off x="8074025" y="1568450"/>
              <a:ext cx="641350" cy="638175"/>
            </a:xfrm>
            <a:custGeom>
              <a:avLst/>
              <a:gdLst>
                <a:gd name="T0" fmla="*/ 98 w 171"/>
                <a:gd name="T1" fmla="*/ 170 h 170"/>
                <a:gd name="T2" fmla="*/ 171 w 171"/>
                <a:gd name="T3" fmla="*/ 85 h 170"/>
                <a:gd name="T4" fmla="*/ 98 w 171"/>
                <a:gd name="T5" fmla="*/ 1 h 170"/>
                <a:gd name="T6" fmla="*/ 98 w 171"/>
                <a:gd name="T7" fmla="*/ 15 h 170"/>
                <a:gd name="T8" fmla="*/ 130 w 171"/>
                <a:gd name="T9" fmla="*/ 30 h 170"/>
                <a:gd name="T10" fmla="*/ 98 w 171"/>
                <a:gd name="T11" fmla="*/ 62 h 170"/>
                <a:gd name="T12" fmla="*/ 98 w 171"/>
                <a:gd name="T13" fmla="*/ 82 h 170"/>
                <a:gd name="T14" fmla="*/ 112 w 171"/>
                <a:gd name="T15" fmla="*/ 69 h 170"/>
                <a:gd name="T16" fmla="*/ 114 w 171"/>
                <a:gd name="T17" fmla="*/ 67 h 170"/>
                <a:gd name="T18" fmla="*/ 116 w 171"/>
                <a:gd name="T19" fmla="*/ 64 h 170"/>
                <a:gd name="T20" fmla="*/ 140 w 171"/>
                <a:gd name="T21" fmla="*/ 40 h 170"/>
                <a:gd name="T22" fmla="*/ 156 w 171"/>
                <a:gd name="T23" fmla="*/ 85 h 170"/>
                <a:gd name="T24" fmla="*/ 156 w 171"/>
                <a:gd name="T25" fmla="*/ 85 h 170"/>
                <a:gd name="T26" fmla="*/ 98 w 171"/>
                <a:gd name="T27" fmla="*/ 155 h 170"/>
                <a:gd name="T28" fmla="*/ 98 w 171"/>
                <a:gd name="T29" fmla="*/ 170 h 170"/>
                <a:gd name="T30" fmla="*/ 85 w 171"/>
                <a:gd name="T31" fmla="*/ 170 h 170"/>
                <a:gd name="T32" fmla="*/ 98 w 171"/>
                <a:gd name="T33" fmla="*/ 170 h 170"/>
                <a:gd name="T34" fmla="*/ 98 w 171"/>
                <a:gd name="T35" fmla="*/ 155 h 170"/>
                <a:gd name="T36" fmla="*/ 85 w 171"/>
                <a:gd name="T37" fmla="*/ 156 h 170"/>
                <a:gd name="T38" fmla="*/ 40 w 171"/>
                <a:gd name="T39" fmla="*/ 140 h 170"/>
                <a:gd name="T40" fmla="*/ 74 w 171"/>
                <a:gd name="T41" fmla="*/ 106 h 170"/>
                <a:gd name="T42" fmla="*/ 77 w 171"/>
                <a:gd name="T43" fmla="*/ 104 h 170"/>
                <a:gd name="T44" fmla="*/ 79 w 171"/>
                <a:gd name="T45" fmla="*/ 101 h 170"/>
                <a:gd name="T46" fmla="*/ 98 w 171"/>
                <a:gd name="T47" fmla="*/ 82 h 170"/>
                <a:gd name="T48" fmla="*/ 98 w 171"/>
                <a:gd name="T49" fmla="*/ 62 h 170"/>
                <a:gd name="T50" fmla="*/ 96 w 171"/>
                <a:gd name="T51" fmla="*/ 64 h 170"/>
                <a:gd name="T52" fmla="*/ 94 w 171"/>
                <a:gd name="T53" fmla="*/ 67 h 170"/>
                <a:gd name="T54" fmla="*/ 91 w 171"/>
                <a:gd name="T55" fmla="*/ 69 h 170"/>
                <a:gd name="T56" fmla="*/ 59 w 171"/>
                <a:gd name="T57" fmla="*/ 101 h 170"/>
                <a:gd name="T58" fmla="*/ 57 w 171"/>
                <a:gd name="T59" fmla="*/ 104 h 170"/>
                <a:gd name="T60" fmla="*/ 54 w 171"/>
                <a:gd name="T61" fmla="*/ 106 h 170"/>
                <a:gd name="T62" fmla="*/ 30 w 171"/>
                <a:gd name="T63" fmla="*/ 130 h 170"/>
                <a:gd name="T64" fmla="*/ 14 w 171"/>
                <a:gd name="T65" fmla="*/ 85 h 170"/>
                <a:gd name="T66" fmla="*/ 85 w 171"/>
                <a:gd name="T67" fmla="*/ 14 h 170"/>
                <a:gd name="T68" fmla="*/ 85 w 171"/>
                <a:gd name="T69" fmla="*/ 14 h 170"/>
                <a:gd name="T70" fmla="*/ 98 w 171"/>
                <a:gd name="T71" fmla="*/ 15 h 170"/>
                <a:gd name="T72" fmla="*/ 98 w 171"/>
                <a:gd name="T73" fmla="*/ 1 h 170"/>
                <a:gd name="T74" fmla="*/ 85 w 171"/>
                <a:gd name="T75" fmla="*/ 0 h 170"/>
                <a:gd name="T76" fmla="*/ 0 w 171"/>
                <a:gd name="T77" fmla="*/ 85 h 170"/>
                <a:gd name="T78" fmla="*/ 85 w 171"/>
                <a:gd name="T79" fmla="*/ 17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1" h="170">
                  <a:moveTo>
                    <a:pt x="98" y="170"/>
                  </a:moveTo>
                  <a:cubicBezTo>
                    <a:pt x="139" y="163"/>
                    <a:pt x="171" y="128"/>
                    <a:pt x="171" y="85"/>
                  </a:cubicBezTo>
                  <a:cubicBezTo>
                    <a:pt x="171" y="42"/>
                    <a:pt x="139" y="7"/>
                    <a:pt x="98" y="1"/>
                  </a:cubicBezTo>
                  <a:cubicBezTo>
                    <a:pt x="98" y="15"/>
                    <a:pt x="98" y="15"/>
                    <a:pt x="98" y="15"/>
                  </a:cubicBezTo>
                  <a:cubicBezTo>
                    <a:pt x="110" y="17"/>
                    <a:pt x="121" y="23"/>
                    <a:pt x="130" y="30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112" y="69"/>
                    <a:pt x="112" y="69"/>
                    <a:pt x="112" y="69"/>
                  </a:cubicBezTo>
                  <a:cubicBezTo>
                    <a:pt x="114" y="67"/>
                    <a:pt x="114" y="67"/>
                    <a:pt x="114" y="67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40" y="40"/>
                    <a:pt x="140" y="40"/>
                    <a:pt x="140" y="40"/>
                  </a:cubicBezTo>
                  <a:cubicBezTo>
                    <a:pt x="150" y="52"/>
                    <a:pt x="156" y="68"/>
                    <a:pt x="156" y="85"/>
                  </a:cubicBezTo>
                  <a:cubicBezTo>
                    <a:pt x="156" y="85"/>
                    <a:pt x="156" y="85"/>
                    <a:pt x="156" y="85"/>
                  </a:cubicBezTo>
                  <a:cubicBezTo>
                    <a:pt x="156" y="120"/>
                    <a:pt x="131" y="149"/>
                    <a:pt x="98" y="155"/>
                  </a:cubicBezTo>
                  <a:lnTo>
                    <a:pt x="98" y="170"/>
                  </a:lnTo>
                  <a:close/>
                  <a:moveTo>
                    <a:pt x="85" y="170"/>
                  </a:moveTo>
                  <a:cubicBezTo>
                    <a:pt x="90" y="170"/>
                    <a:pt x="94" y="170"/>
                    <a:pt x="98" y="170"/>
                  </a:cubicBezTo>
                  <a:cubicBezTo>
                    <a:pt x="98" y="155"/>
                    <a:pt x="98" y="155"/>
                    <a:pt x="98" y="155"/>
                  </a:cubicBezTo>
                  <a:cubicBezTo>
                    <a:pt x="94" y="156"/>
                    <a:pt x="90" y="156"/>
                    <a:pt x="85" y="156"/>
                  </a:cubicBezTo>
                  <a:cubicBezTo>
                    <a:pt x="68" y="156"/>
                    <a:pt x="52" y="150"/>
                    <a:pt x="40" y="140"/>
                  </a:cubicBezTo>
                  <a:cubicBezTo>
                    <a:pt x="74" y="106"/>
                    <a:pt x="74" y="106"/>
                    <a:pt x="74" y="106"/>
                  </a:cubicBezTo>
                  <a:cubicBezTo>
                    <a:pt x="77" y="104"/>
                    <a:pt x="77" y="104"/>
                    <a:pt x="77" y="104"/>
                  </a:cubicBezTo>
                  <a:cubicBezTo>
                    <a:pt x="79" y="101"/>
                    <a:pt x="79" y="101"/>
                    <a:pt x="79" y="101"/>
                  </a:cubicBezTo>
                  <a:cubicBezTo>
                    <a:pt x="98" y="82"/>
                    <a:pt x="98" y="82"/>
                    <a:pt x="98" y="82"/>
                  </a:cubicBezTo>
                  <a:cubicBezTo>
                    <a:pt x="98" y="62"/>
                    <a:pt x="98" y="62"/>
                    <a:pt x="98" y="62"/>
                  </a:cubicBezTo>
                  <a:cubicBezTo>
                    <a:pt x="96" y="64"/>
                    <a:pt x="96" y="64"/>
                    <a:pt x="96" y="64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1" y="69"/>
                    <a:pt x="91" y="69"/>
                    <a:pt x="91" y="69"/>
                  </a:cubicBezTo>
                  <a:cubicBezTo>
                    <a:pt x="59" y="101"/>
                    <a:pt x="59" y="101"/>
                    <a:pt x="59" y="101"/>
                  </a:cubicBezTo>
                  <a:cubicBezTo>
                    <a:pt x="57" y="104"/>
                    <a:pt x="57" y="104"/>
                    <a:pt x="57" y="104"/>
                  </a:cubicBezTo>
                  <a:cubicBezTo>
                    <a:pt x="54" y="106"/>
                    <a:pt x="54" y="106"/>
                    <a:pt x="54" y="106"/>
                  </a:cubicBezTo>
                  <a:cubicBezTo>
                    <a:pt x="30" y="130"/>
                    <a:pt x="30" y="130"/>
                    <a:pt x="30" y="130"/>
                  </a:cubicBezTo>
                  <a:cubicBezTo>
                    <a:pt x="20" y="118"/>
                    <a:pt x="14" y="102"/>
                    <a:pt x="14" y="85"/>
                  </a:cubicBezTo>
                  <a:cubicBezTo>
                    <a:pt x="14" y="46"/>
                    <a:pt x="46" y="14"/>
                    <a:pt x="85" y="14"/>
                  </a:cubicBezTo>
                  <a:cubicBezTo>
                    <a:pt x="85" y="14"/>
                    <a:pt x="85" y="14"/>
                    <a:pt x="85" y="14"/>
                  </a:cubicBezTo>
                  <a:cubicBezTo>
                    <a:pt x="90" y="14"/>
                    <a:pt x="94" y="14"/>
                    <a:pt x="98" y="15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4" y="0"/>
                    <a:pt x="90" y="0"/>
                    <a:pt x="85" y="0"/>
                  </a:cubicBezTo>
                  <a:cubicBezTo>
                    <a:pt x="38" y="0"/>
                    <a:pt x="0" y="38"/>
                    <a:pt x="0" y="85"/>
                  </a:cubicBezTo>
                  <a:cubicBezTo>
                    <a:pt x="0" y="132"/>
                    <a:pt x="38" y="170"/>
                    <a:pt x="85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3" name="Freeform 125"/>
            <p:cNvSpPr>
              <a:spLocks noEditPoints="1"/>
            </p:cNvSpPr>
            <p:nvPr/>
          </p:nvSpPr>
          <p:spPr bwMode="auto">
            <a:xfrm>
              <a:off x="6524625" y="2305050"/>
              <a:ext cx="608013" cy="150813"/>
            </a:xfrm>
            <a:custGeom>
              <a:avLst/>
              <a:gdLst>
                <a:gd name="T0" fmla="*/ 191 w 383"/>
                <a:gd name="T1" fmla="*/ 78 h 95"/>
                <a:gd name="T2" fmla="*/ 328 w 383"/>
                <a:gd name="T3" fmla="*/ 78 h 95"/>
                <a:gd name="T4" fmla="*/ 340 w 383"/>
                <a:gd name="T5" fmla="*/ 95 h 95"/>
                <a:gd name="T6" fmla="*/ 383 w 383"/>
                <a:gd name="T7" fmla="*/ 95 h 95"/>
                <a:gd name="T8" fmla="*/ 312 w 383"/>
                <a:gd name="T9" fmla="*/ 0 h 95"/>
                <a:gd name="T10" fmla="*/ 267 w 383"/>
                <a:gd name="T11" fmla="*/ 0 h 95"/>
                <a:gd name="T12" fmla="*/ 276 w 383"/>
                <a:gd name="T13" fmla="*/ 12 h 95"/>
                <a:gd name="T14" fmla="*/ 191 w 383"/>
                <a:gd name="T15" fmla="*/ 12 h 95"/>
                <a:gd name="T16" fmla="*/ 191 w 383"/>
                <a:gd name="T17" fmla="*/ 38 h 95"/>
                <a:gd name="T18" fmla="*/ 295 w 383"/>
                <a:gd name="T19" fmla="*/ 38 h 95"/>
                <a:gd name="T20" fmla="*/ 309 w 383"/>
                <a:gd name="T21" fmla="*/ 54 h 95"/>
                <a:gd name="T22" fmla="*/ 191 w 383"/>
                <a:gd name="T23" fmla="*/ 54 h 95"/>
                <a:gd name="T24" fmla="*/ 191 w 383"/>
                <a:gd name="T25" fmla="*/ 78 h 95"/>
                <a:gd name="T26" fmla="*/ 56 w 383"/>
                <a:gd name="T27" fmla="*/ 78 h 95"/>
                <a:gd name="T28" fmla="*/ 191 w 383"/>
                <a:gd name="T29" fmla="*/ 78 h 95"/>
                <a:gd name="T30" fmla="*/ 191 w 383"/>
                <a:gd name="T31" fmla="*/ 54 h 95"/>
                <a:gd name="T32" fmla="*/ 75 w 383"/>
                <a:gd name="T33" fmla="*/ 54 h 95"/>
                <a:gd name="T34" fmla="*/ 87 w 383"/>
                <a:gd name="T35" fmla="*/ 38 h 95"/>
                <a:gd name="T36" fmla="*/ 87 w 383"/>
                <a:gd name="T37" fmla="*/ 38 h 95"/>
                <a:gd name="T38" fmla="*/ 191 w 383"/>
                <a:gd name="T39" fmla="*/ 38 h 95"/>
                <a:gd name="T40" fmla="*/ 191 w 383"/>
                <a:gd name="T41" fmla="*/ 12 h 95"/>
                <a:gd name="T42" fmla="*/ 106 w 383"/>
                <a:gd name="T43" fmla="*/ 12 h 95"/>
                <a:gd name="T44" fmla="*/ 115 w 383"/>
                <a:gd name="T45" fmla="*/ 0 h 95"/>
                <a:gd name="T46" fmla="*/ 73 w 383"/>
                <a:gd name="T47" fmla="*/ 0 h 95"/>
                <a:gd name="T48" fmla="*/ 0 w 383"/>
                <a:gd name="T49" fmla="*/ 95 h 95"/>
                <a:gd name="T50" fmla="*/ 45 w 383"/>
                <a:gd name="T51" fmla="*/ 95 h 95"/>
                <a:gd name="T52" fmla="*/ 56 w 383"/>
                <a:gd name="T53" fmla="*/ 78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83" h="95">
                  <a:moveTo>
                    <a:pt x="191" y="78"/>
                  </a:moveTo>
                  <a:lnTo>
                    <a:pt x="328" y="78"/>
                  </a:lnTo>
                  <a:lnTo>
                    <a:pt x="340" y="95"/>
                  </a:lnTo>
                  <a:lnTo>
                    <a:pt x="383" y="95"/>
                  </a:lnTo>
                  <a:lnTo>
                    <a:pt x="312" y="0"/>
                  </a:lnTo>
                  <a:lnTo>
                    <a:pt x="267" y="0"/>
                  </a:lnTo>
                  <a:lnTo>
                    <a:pt x="276" y="12"/>
                  </a:lnTo>
                  <a:lnTo>
                    <a:pt x="191" y="12"/>
                  </a:lnTo>
                  <a:lnTo>
                    <a:pt x="191" y="38"/>
                  </a:lnTo>
                  <a:lnTo>
                    <a:pt x="295" y="38"/>
                  </a:lnTo>
                  <a:lnTo>
                    <a:pt x="309" y="54"/>
                  </a:lnTo>
                  <a:lnTo>
                    <a:pt x="191" y="54"/>
                  </a:lnTo>
                  <a:lnTo>
                    <a:pt x="191" y="78"/>
                  </a:lnTo>
                  <a:close/>
                  <a:moveTo>
                    <a:pt x="56" y="78"/>
                  </a:moveTo>
                  <a:lnTo>
                    <a:pt x="191" y="78"/>
                  </a:lnTo>
                  <a:lnTo>
                    <a:pt x="191" y="54"/>
                  </a:lnTo>
                  <a:lnTo>
                    <a:pt x="75" y="54"/>
                  </a:lnTo>
                  <a:lnTo>
                    <a:pt x="87" y="38"/>
                  </a:lnTo>
                  <a:lnTo>
                    <a:pt x="87" y="38"/>
                  </a:lnTo>
                  <a:lnTo>
                    <a:pt x="191" y="38"/>
                  </a:lnTo>
                  <a:lnTo>
                    <a:pt x="191" y="12"/>
                  </a:lnTo>
                  <a:lnTo>
                    <a:pt x="106" y="12"/>
                  </a:lnTo>
                  <a:lnTo>
                    <a:pt x="115" y="0"/>
                  </a:lnTo>
                  <a:lnTo>
                    <a:pt x="73" y="0"/>
                  </a:lnTo>
                  <a:lnTo>
                    <a:pt x="0" y="95"/>
                  </a:lnTo>
                  <a:lnTo>
                    <a:pt x="45" y="95"/>
                  </a:lnTo>
                  <a:lnTo>
                    <a:pt x="56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4" name="Freeform 126"/>
            <p:cNvSpPr>
              <a:spLocks noEditPoints="1"/>
            </p:cNvSpPr>
            <p:nvPr/>
          </p:nvSpPr>
          <p:spPr bwMode="auto">
            <a:xfrm>
              <a:off x="6557963" y="1714500"/>
              <a:ext cx="555625" cy="568325"/>
            </a:xfrm>
            <a:custGeom>
              <a:avLst/>
              <a:gdLst>
                <a:gd name="T0" fmla="*/ 291 w 350"/>
                <a:gd name="T1" fmla="*/ 0 h 358"/>
                <a:gd name="T2" fmla="*/ 321 w 350"/>
                <a:gd name="T3" fmla="*/ 74 h 358"/>
                <a:gd name="T4" fmla="*/ 321 w 350"/>
                <a:gd name="T5" fmla="*/ 251 h 358"/>
                <a:gd name="T6" fmla="*/ 291 w 350"/>
                <a:gd name="T7" fmla="*/ 284 h 358"/>
                <a:gd name="T8" fmla="*/ 321 w 350"/>
                <a:gd name="T9" fmla="*/ 317 h 358"/>
                <a:gd name="T10" fmla="*/ 291 w 350"/>
                <a:gd name="T11" fmla="*/ 317 h 358"/>
                <a:gd name="T12" fmla="*/ 350 w 350"/>
                <a:gd name="T13" fmla="*/ 358 h 358"/>
                <a:gd name="T14" fmla="*/ 350 w 350"/>
                <a:gd name="T15" fmla="*/ 0 h 358"/>
                <a:gd name="T16" fmla="*/ 175 w 350"/>
                <a:gd name="T17" fmla="*/ 0 h 358"/>
                <a:gd name="T18" fmla="*/ 277 w 350"/>
                <a:gd name="T19" fmla="*/ 24 h 358"/>
                <a:gd name="T20" fmla="*/ 175 w 350"/>
                <a:gd name="T21" fmla="*/ 45 h 358"/>
                <a:gd name="T22" fmla="*/ 291 w 350"/>
                <a:gd name="T23" fmla="*/ 74 h 358"/>
                <a:gd name="T24" fmla="*/ 291 w 350"/>
                <a:gd name="T25" fmla="*/ 0 h 358"/>
                <a:gd name="T26" fmla="*/ 291 w 350"/>
                <a:gd name="T27" fmla="*/ 358 h 358"/>
                <a:gd name="T28" fmla="*/ 260 w 350"/>
                <a:gd name="T29" fmla="*/ 317 h 358"/>
                <a:gd name="T30" fmla="*/ 291 w 350"/>
                <a:gd name="T31" fmla="*/ 284 h 358"/>
                <a:gd name="T32" fmla="*/ 175 w 350"/>
                <a:gd name="T33" fmla="*/ 251 h 358"/>
                <a:gd name="T34" fmla="*/ 175 w 350"/>
                <a:gd name="T35" fmla="*/ 0 h 358"/>
                <a:gd name="T36" fmla="*/ 59 w 350"/>
                <a:gd name="T37" fmla="*/ 74 h 358"/>
                <a:gd name="T38" fmla="*/ 175 w 350"/>
                <a:gd name="T39" fmla="*/ 45 h 358"/>
                <a:gd name="T40" fmla="*/ 73 w 350"/>
                <a:gd name="T41" fmla="*/ 24 h 358"/>
                <a:gd name="T42" fmla="*/ 175 w 350"/>
                <a:gd name="T43" fmla="*/ 24 h 358"/>
                <a:gd name="T44" fmla="*/ 175 w 350"/>
                <a:gd name="T45" fmla="*/ 0 h 358"/>
                <a:gd name="T46" fmla="*/ 175 w 350"/>
                <a:gd name="T47" fmla="*/ 358 h 358"/>
                <a:gd name="T48" fmla="*/ 59 w 350"/>
                <a:gd name="T49" fmla="*/ 251 h 358"/>
                <a:gd name="T50" fmla="*/ 90 w 350"/>
                <a:gd name="T51" fmla="*/ 284 h 358"/>
                <a:gd name="T52" fmla="*/ 90 w 350"/>
                <a:gd name="T53" fmla="*/ 317 h 358"/>
                <a:gd name="T54" fmla="*/ 59 w 350"/>
                <a:gd name="T55" fmla="*/ 358 h 358"/>
                <a:gd name="T56" fmla="*/ 0 w 350"/>
                <a:gd name="T57" fmla="*/ 0 h 358"/>
                <a:gd name="T58" fmla="*/ 59 w 350"/>
                <a:gd name="T59" fmla="*/ 358 h 358"/>
                <a:gd name="T60" fmla="*/ 26 w 350"/>
                <a:gd name="T61" fmla="*/ 317 h 358"/>
                <a:gd name="T62" fmla="*/ 59 w 350"/>
                <a:gd name="T63" fmla="*/ 284 h 358"/>
                <a:gd name="T64" fmla="*/ 26 w 350"/>
                <a:gd name="T65" fmla="*/ 251 h 358"/>
                <a:gd name="T66" fmla="*/ 59 w 350"/>
                <a:gd name="T67" fmla="*/ 74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0" h="358">
                  <a:moveTo>
                    <a:pt x="350" y="0"/>
                  </a:moveTo>
                  <a:lnTo>
                    <a:pt x="291" y="0"/>
                  </a:lnTo>
                  <a:lnTo>
                    <a:pt x="291" y="74"/>
                  </a:lnTo>
                  <a:lnTo>
                    <a:pt x="321" y="74"/>
                  </a:lnTo>
                  <a:lnTo>
                    <a:pt x="321" y="251"/>
                  </a:lnTo>
                  <a:lnTo>
                    <a:pt x="321" y="251"/>
                  </a:lnTo>
                  <a:lnTo>
                    <a:pt x="291" y="251"/>
                  </a:lnTo>
                  <a:lnTo>
                    <a:pt x="291" y="284"/>
                  </a:lnTo>
                  <a:lnTo>
                    <a:pt x="321" y="284"/>
                  </a:lnTo>
                  <a:lnTo>
                    <a:pt x="321" y="317"/>
                  </a:lnTo>
                  <a:lnTo>
                    <a:pt x="321" y="317"/>
                  </a:lnTo>
                  <a:lnTo>
                    <a:pt x="291" y="317"/>
                  </a:lnTo>
                  <a:lnTo>
                    <a:pt x="291" y="358"/>
                  </a:lnTo>
                  <a:lnTo>
                    <a:pt x="350" y="358"/>
                  </a:lnTo>
                  <a:lnTo>
                    <a:pt x="350" y="0"/>
                  </a:lnTo>
                  <a:lnTo>
                    <a:pt x="350" y="0"/>
                  </a:lnTo>
                  <a:close/>
                  <a:moveTo>
                    <a:pt x="291" y="0"/>
                  </a:moveTo>
                  <a:lnTo>
                    <a:pt x="175" y="0"/>
                  </a:lnTo>
                  <a:lnTo>
                    <a:pt x="175" y="24"/>
                  </a:lnTo>
                  <a:lnTo>
                    <a:pt x="277" y="24"/>
                  </a:lnTo>
                  <a:lnTo>
                    <a:pt x="277" y="45"/>
                  </a:lnTo>
                  <a:lnTo>
                    <a:pt x="175" y="45"/>
                  </a:lnTo>
                  <a:lnTo>
                    <a:pt x="175" y="74"/>
                  </a:lnTo>
                  <a:lnTo>
                    <a:pt x="291" y="74"/>
                  </a:lnTo>
                  <a:lnTo>
                    <a:pt x="291" y="0"/>
                  </a:lnTo>
                  <a:lnTo>
                    <a:pt x="291" y="0"/>
                  </a:lnTo>
                  <a:close/>
                  <a:moveTo>
                    <a:pt x="175" y="358"/>
                  </a:moveTo>
                  <a:lnTo>
                    <a:pt x="291" y="358"/>
                  </a:lnTo>
                  <a:lnTo>
                    <a:pt x="291" y="317"/>
                  </a:lnTo>
                  <a:lnTo>
                    <a:pt x="260" y="317"/>
                  </a:lnTo>
                  <a:lnTo>
                    <a:pt x="260" y="284"/>
                  </a:lnTo>
                  <a:lnTo>
                    <a:pt x="291" y="284"/>
                  </a:lnTo>
                  <a:lnTo>
                    <a:pt x="291" y="251"/>
                  </a:lnTo>
                  <a:lnTo>
                    <a:pt x="175" y="251"/>
                  </a:lnTo>
                  <a:lnTo>
                    <a:pt x="175" y="358"/>
                  </a:lnTo>
                  <a:close/>
                  <a:moveTo>
                    <a:pt x="175" y="0"/>
                  </a:moveTo>
                  <a:lnTo>
                    <a:pt x="59" y="0"/>
                  </a:lnTo>
                  <a:lnTo>
                    <a:pt x="59" y="74"/>
                  </a:lnTo>
                  <a:lnTo>
                    <a:pt x="175" y="74"/>
                  </a:lnTo>
                  <a:lnTo>
                    <a:pt x="175" y="45"/>
                  </a:lnTo>
                  <a:lnTo>
                    <a:pt x="73" y="45"/>
                  </a:lnTo>
                  <a:lnTo>
                    <a:pt x="73" y="24"/>
                  </a:lnTo>
                  <a:lnTo>
                    <a:pt x="73" y="24"/>
                  </a:lnTo>
                  <a:lnTo>
                    <a:pt x="175" y="24"/>
                  </a:lnTo>
                  <a:lnTo>
                    <a:pt x="175" y="0"/>
                  </a:lnTo>
                  <a:lnTo>
                    <a:pt x="175" y="0"/>
                  </a:lnTo>
                  <a:close/>
                  <a:moveTo>
                    <a:pt x="59" y="358"/>
                  </a:moveTo>
                  <a:lnTo>
                    <a:pt x="175" y="358"/>
                  </a:lnTo>
                  <a:lnTo>
                    <a:pt x="175" y="251"/>
                  </a:lnTo>
                  <a:lnTo>
                    <a:pt x="59" y="251"/>
                  </a:lnTo>
                  <a:lnTo>
                    <a:pt x="59" y="284"/>
                  </a:lnTo>
                  <a:lnTo>
                    <a:pt x="90" y="284"/>
                  </a:lnTo>
                  <a:lnTo>
                    <a:pt x="90" y="317"/>
                  </a:lnTo>
                  <a:lnTo>
                    <a:pt x="90" y="317"/>
                  </a:lnTo>
                  <a:lnTo>
                    <a:pt x="59" y="317"/>
                  </a:lnTo>
                  <a:lnTo>
                    <a:pt x="59" y="358"/>
                  </a:lnTo>
                  <a:close/>
                  <a:moveTo>
                    <a:pt x="59" y="0"/>
                  </a:moveTo>
                  <a:lnTo>
                    <a:pt x="0" y="0"/>
                  </a:lnTo>
                  <a:lnTo>
                    <a:pt x="0" y="358"/>
                  </a:lnTo>
                  <a:lnTo>
                    <a:pt x="59" y="358"/>
                  </a:lnTo>
                  <a:lnTo>
                    <a:pt x="59" y="317"/>
                  </a:lnTo>
                  <a:lnTo>
                    <a:pt x="26" y="317"/>
                  </a:lnTo>
                  <a:lnTo>
                    <a:pt x="26" y="284"/>
                  </a:lnTo>
                  <a:lnTo>
                    <a:pt x="59" y="284"/>
                  </a:lnTo>
                  <a:lnTo>
                    <a:pt x="59" y="251"/>
                  </a:lnTo>
                  <a:lnTo>
                    <a:pt x="26" y="251"/>
                  </a:lnTo>
                  <a:lnTo>
                    <a:pt x="26" y="74"/>
                  </a:lnTo>
                  <a:lnTo>
                    <a:pt x="59" y="74"/>
                  </a:lnTo>
                  <a:lnTo>
                    <a:pt x="5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5" name="Freeform 127"/>
            <p:cNvSpPr/>
            <p:nvPr/>
          </p:nvSpPr>
          <p:spPr bwMode="auto">
            <a:xfrm>
              <a:off x="4197350" y="5392738"/>
              <a:ext cx="495300" cy="128588"/>
            </a:xfrm>
            <a:custGeom>
              <a:avLst/>
              <a:gdLst>
                <a:gd name="T0" fmla="*/ 203 w 312"/>
                <a:gd name="T1" fmla="*/ 43 h 81"/>
                <a:gd name="T2" fmla="*/ 108 w 312"/>
                <a:gd name="T3" fmla="*/ 43 h 81"/>
                <a:gd name="T4" fmla="*/ 108 w 312"/>
                <a:gd name="T5" fmla="*/ 0 h 81"/>
                <a:gd name="T6" fmla="*/ 0 w 312"/>
                <a:gd name="T7" fmla="*/ 0 h 81"/>
                <a:gd name="T8" fmla="*/ 0 w 312"/>
                <a:gd name="T9" fmla="*/ 81 h 81"/>
                <a:gd name="T10" fmla="*/ 312 w 312"/>
                <a:gd name="T11" fmla="*/ 81 h 81"/>
                <a:gd name="T12" fmla="*/ 312 w 312"/>
                <a:gd name="T13" fmla="*/ 0 h 81"/>
                <a:gd name="T14" fmla="*/ 203 w 312"/>
                <a:gd name="T15" fmla="*/ 0 h 81"/>
                <a:gd name="T16" fmla="*/ 203 w 312"/>
                <a:gd name="T17" fmla="*/ 4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2" h="81">
                  <a:moveTo>
                    <a:pt x="203" y="43"/>
                  </a:moveTo>
                  <a:lnTo>
                    <a:pt x="108" y="43"/>
                  </a:lnTo>
                  <a:lnTo>
                    <a:pt x="108" y="0"/>
                  </a:lnTo>
                  <a:lnTo>
                    <a:pt x="0" y="0"/>
                  </a:lnTo>
                  <a:lnTo>
                    <a:pt x="0" y="81"/>
                  </a:lnTo>
                  <a:lnTo>
                    <a:pt x="312" y="81"/>
                  </a:lnTo>
                  <a:lnTo>
                    <a:pt x="312" y="0"/>
                  </a:lnTo>
                  <a:lnTo>
                    <a:pt x="203" y="0"/>
                  </a:lnTo>
                  <a:lnTo>
                    <a:pt x="203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6" name="Rectangle 128"/>
            <p:cNvSpPr>
              <a:spLocks noChangeArrowheads="1"/>
            </p:cNvSpPr>
            <p:nvPr/>
          </p:nvSpPr>
          <p:spPr bwMode="auto">
            <a:xfrm>
              <a:off x="4398963" y="5392738"/>
              <a:ext cx="93663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7" name="Freeform 129"/>
            <p:cNvSpPr>
              <a:spLocks noEditPoints="1"/>
            </p:cNvSpPr>
            <p:nvPr/>
          </p:nvSpPr>
          <p:spPr bwMode="auto">
            <a:xfrm>
              <a:off x="4197350" y="5103813"/>
              <a:ext cx="495300" cy="258763"/>
            </a:xfrm>
            <a:custGeom>
              <a:avLst/>
              <a:gdLst>
                <a:gd name="T0" fmla="*/ 234 w 312"/>
                <a:gd name="T1" fmla="*/ 0 h 163"/>
                <a:gd name="T2" fmla="*/ 156 w 312"/>
                <a:gd name="T3" fmla="*/ 0 h 163"/>
                <a:gd name="T4" fmla="*/ 156 w 312"/>
                <a:gd name="T5" fmla="*/ 28 h 163"/>
                <a:gd name="T6" fmla="*/ 205 w 312"/>
                <a:gd name="T7" fmla="*/ 28 h 163"/>
                <a:gd name="T8" fmla="*/ 205 w 312"/>
                <a:gd name="T9" fmla="*/ 59 h 163"/>
                <a:gd name="T10" fmla="*/ 156 w 312"/>
                <a:gd name="T11" fmla="*/ 59 h 163"/>
                <a:gd name="T12" fmla="*/ 156 w 312"/>
                <a:gd name="T13" fmla="*/ 163 h 163"/>
                <a:gd name="T14" fmla="*/ 203 w 312"/>
                <a:gd name="T15" fmla="*/ 163 h 163"/>
                <a:gd name="T16" fmla="*/ 312 w 312"/>
                <a:gd name="T17" fmla="*/ 163 h 163"/>
                <a:gd name="T18" fmla="*/ 312 w 312"/>
                <a:gd name="T19" fmla="*/ 59 h 163"/>
                <a:gd name="T20" fmla="*/ 234 w 312"/>
                <a:gd name="T21" fmla="*/ 59 h 163"/>
                <a:gd name="T22" fmla="*/ 234 w 312"/>
                <a:gd name="T23" fmla="*/ 0 h 163"/>
                <a:gd name="T24" fmla="*/ 156 w 312"/>
                <a:gd name="T25" fmla="*/ 0 h 163"/>
                <a:gd name="T26" fmla="*/ 80 w 312"/>
                <a:gd name="T27" fmla="*/ 0 h 163"/>
                <a:gd name="T28" fmla="*/ 80 w 312"/>
                <a:gd name="T29" fmla="*/ 59 h 163"/>
                <a:gd name="T30" fmla="*/ 0 w 312"/>
                <a:gd name="T31" fmla="*/ 59 h 163"/>
                <a:gd name="T32" fmla="*/ 0 w 312"/>
                <a:gd name="T33" fmla="*/ 163 h 163"/>
                <a:gd name="T34" fmla="*/ 108 w 312"/>
                <a:gd name="T35" fmla="*/ 163 h 163"/>
                <a:gd name="T36" fmla="*/ 156 w 312"/>
                <a:gd name="T37" fmla="*/ 163 h 163"/>
                <a:gd name="T38" fmla="*/ 156 w 312"/>
                <a:gd name="T39" fmla="*/ 59 h 163"/>
                <a:gd name="T40" fmla="*/ 106 w 312"/>
                <a:gd name="T41" fmla="*/ 59 h 163"/>
                <a:gd name="T42" fmla="*/ 106 w 312"/>
                <a:gd name="T43" fmla="*/ 59 h 163"/>
                <a:gd name="T44" fmla="*/ 106 w 312"/>
                <a:gd name="T45" fmla="*/ 28 h 163"/>
                <a:gd name="T46" fmla="*/ 156 w 312"/>
                <a:gd name="T47" fmla="*/ 28 h 163"/>
                <a:gd name="T48" fmla="*/ 156 w 312"/>
                <a:gd name="T49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2" h="163">
                  <a:moveTo>
                    <a:pt x="234" y="0"/>
                  </a:moveTo>
                  <a:lnTo>
                    <a:pt x="156" y="0"/>
                  </a:lnTo>
                  <a:lnTo>
                    <a:pt x="156" y="28"/>
                  </a:lnTo>
                  <a:lnTo>
                    <a:pt x="205" y="28"/>
                  </a:lnTo>
                  <a:lnTo>
                    <a:pt x="205" y="59"/>
                  </a:lnTo>
                  <a:lnTo>
                    <a:pt x="156" y="59"/>
                  </a:lnTo>
                  <a:lnTo>
                    <a:pt x="156" y="163"/>
                  </a:lnTo>
                  <a:lnTo>
                    <a:pt x="203" y="163"/>
                  </a:lnTo>
                  <a:lnTo>
                    <a:pt x="312" y="163"/>
                  </a:lnTo>
                  <a:lnTo>
                    <a:pt x="312" y="59"/>
                  </a:lnTo>
                  <a:lnTo>
                    <a:pt x="234" y="59"/>
                  </a:lnTo>
                  <a:lnTo>
                    <a:pt x="234" y="0"/>
                  </a:lnTo>
                  <a:close/>
                  <a:moveTo>
                    <a:pt x="156" y="0"/>
                  </a:moveTo>
                  <a:lnTo>
                    <a:pt x="80" y="0"/>
                  </a:lnTo>
                  <a:lnTo>
                    <a:pt x="80" y="59"/>
                  </a:lnTo>
                  <a:lnTo>
                    <a:pt x="0" y="59"/>
                  </a:lnTo>
                  <a:lnTo>
                    <a:pt x="0" y="163"/>
                  </a:lnTo>
                  <a:lnTo>
                    <a:pt x="108" y="163"/>
                  </a:lnTo>
                  <a:lnTo>
                    <a:pt x="156" y="163"/>
                  </a:lnTo>
                  <a:lnTo>
                    <a:pt x="156" y="59"/>
                  </a:lnTo>
                  <a:lnTo>
                    <a:pt x="106" y="59"/>
                  </a:lnTo>
                  <a:lnTo>
                    <a:pt x="106" y="59"/>
                  </a:lnTo>
                  <a:lnTo>
                    <a:pt x="106" y="28"/>
                  </a:lnTo>
                  <a:lnTo>
                    <a:pt x="156" y="28"/>
                  </a:lnTo>
                  <a:lnTo>
                    <a:pt x="1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8" name="Freeform 130"/>
            <p:cNvSpPr/>
            <p:nvPr/>
          </p:nvSpPr>
          <p:spPr bwMode="auto">
            <a:xfrm>
              <a:off x="9556750" y="1790700"/>
              <a:ext cx="623888" cy="712788"/>
            </a:xfrm>
            <a:custGeom>
              <a:avLst/>
              <a:gdLst>
                <a:gd name="T0" fmla="*/ 146 w 166"/>
                <a:gd name="T1" fmla="*/ 6 h 190"/>
                <a:gd name="T2" fmla="*/ 107 w 166"/>
                <a:gd name="T3" fmla="*/ 29 h 190"/>
                <a:gd name="T4" fmla="*/ 91 w 166"/>
                <a:gd name="T5" fmla="*/ 52 h 190"/>
                <a:gd name="T6" fmla="*/ 14 w 166"/>
                <a:gd name="T7" fmla="*/ 38 h 190"/>
                <a:gd name="T8" fmla="*/ 3 w 166"/>
                <a:gd name="T9" fmla="*/ 55 h 190"/>
                <a:gd name="T10" fmla="*/ 71 w 166"/>
                <a:gd name="T11" fmla="*/ 83 h 190"/>
                <a:gd name="T12" fmla="*/ 49 w 166"/>
                <a:gd name="T13" fmla="*/ 115 h 190"/>
                <a:gd name="T14" fmla="*/ 11 w 166"/>
                <a:gd name="T15" fmla="*/ 117 h 190"/>
                <a:gd name="T16" fmla="*/ 0 w 166"/>
                <a:gd name="T17" fmla="*/ 134 h 190"/>
                <a:gd name="T18" fmla="*/ 52 w 166"/>
                <a:gd name="T19" fmla="*/ 147 h 190"/>
                <a:gd name="T20" fmla="*/ 83 w 166"/>
                <a:gd name="T21" fmla="*/ 190 h 190"/>
                <a:gd name="T22" fmla="*/ 95 w 166"/>
                <a:gd name="T23" fmla="*/ 173 h 190"/>
                <a:gd name="T24" fmla="*/ 82 w 166"/>
                <a:gd name="T25" fmla="*/ 139 h 190"/>
                <a:gd name="T26" fmla="*/ 104 w 166"/>
                <a:gd name="T27" fmla="*/ 105 h 190"/>
                <a:gd name="T28" fmla="*/ 155 w 166"/>
                <a:gd name="T29" fmla="*/ 156 h 190"/>
                <a:gd name="T30" fmla="*/ 166 w 166"/>
                <a:gd name="T31" fmla="*/ 139 h 190"/>
                <a:gd name="T32" fmla="*/ 125 w 166"/>
                <a:gd name="T33" fmla="*/ 75 h 190"/>
                <a:gd name="T34" fmla="*/ 140 w 166"/>
                <a:gd name="T35" fmla="*/ 51 h 190"/>
                <a:gd name="T36" fmla="*/ 146 w 166"/>
                <a:gd name="T37" fmla="*/ 6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6" h="190">
                  <a:moveTo>
                    <a:pt x="146" y="6"/>
                  </a:moveTo>
                  <a:cubicBezTo>
                    <a:pt x="137" y="0"/>
                    <a:pt x="113" y="19"/>
                    <a:pt x="107" y="29"/>
                  </a:cubicBezTo>
                  <a:cubicBezTo>
                    <a:pt x="91" y="52"/>
                    <a:pt x="91" y="52"/>
                    <a:pt x="91" y="52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3" y="55"/>
                    <a:pt x="3" y="55"/>
                    <a:pt x="3" y="55"/>
                  </a:cubicBezTo>
                  <a:cubicBezTo>
                    <a:pt x="71" y="83"/>
                    <a:pt x="71" y="83"/>
                    <a:pt x="71" y="83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0" y="134"/>
                    <a:pt x="0" y="134"/>
                    <a:pt x="0" y="134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83" y="190"/>
                    <a:pt x="83" y="190"/>
                    <a:pt x="83" y="190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82" y="139"/>
                    <a:pt x="82" y="139"/>
                    <a:pt x="82" y="139"/>
                  </a:cubicBezTo>
                  <a:cubicBezTo>
                    <a:pt x="104" y="105"/>
                    <a:pt x="104" y="105"/>
                    <a:pt x="104" y="105"/>
                  </a:cubicBezTo>
                  <a:cubicBezTo>
                    <a:pt x="155" y="156"/>
                    <a:pt x="155" y="156"/>
                    <a:pt x="155" y="156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25" y="75"/>
                    <a:pt x="125" y="75"/>
                    <a:pt x="125" y="75"/>
                  </a:cubicBezTo>
                  <a:cubicBezTo>
                    <a:pt x="140" y="51"/>
                    <a:pt x="140" y="51"/>
                    <a:pt x="140" y="51"/>
                  </a:cubicBezTo>
                  <a:cubicBezTo>
                    <a:pt x="147" y="42"/>
                    <a:pt x="155" y="12"/>
                    <a:pt x="146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79" name="Freeform 131"/>
            <p:cNvSpPr>
              <a:spLocks noEditPoints="1"/>
            </p:cNvSpPr>
            <p:nvPr/>
          </p:nvSpPr>
          <p:spPr bwMode="auto">
            <a:xfrm>
              <a:off x="2732088" y="771525"/>
              <a:ext cx="544513" cy="338138"/>
            </a:xfrm>
            <a:custGeom>
              <a:avLst/>
              <a:gdLst>
                <a:gd name="T0" fmla="*/ 270 w 343"/>
                <a:gd name="T1" fmla="*/ 213 h 213"/>
                <a:gd name="T2" fmla="*/ 343 w 343"/>
                <a:gd name="T3" fmla="*/ 213 h 213"/>
                <a:gd name="T4" fmla="*/ 343 w 343"/>
                <a:gd name="T5" fmla="*/ 119 h 213"/>
                <a:gd name="T6" fmla="*/ 303 w 343"/>
                <a:gd name="T7" fmla="*/ 119 h 213"/>
                <a:gd name="T8" fmla="*/ 303 w 343"/>
                <a:gd name="T9" fmla="*/ 0 h 213"/>
                <a:gd name="T10" fmla="*/ 270 w 343"/>
                <a:gd name="T11" fmla="*/ 0 h 213"/>
                <a:gd name="T12" fmla="*/ 270 w 343"/>
                <a:gd name="T13" fmla="*/ 149 h 213"/>
                <a:gd name="T14" fmla="*/ 301 w 343"/>
                <a:gd name="T15" fmla="*/ 149 h 213"/>
                <a:gd name="T16" fmla="*/ 301 w 343"/>
                <a:gd name="T17" fmla="*/ 190 h 213"/>
                <a:gd name="T18" fmla="*/ 301 w 343"/>
                <a:gd name="T19" fmla="*/ 190 h 213"/>
                <a:gd name="T20" fmla="*/ 270 w 343"/>
                <a:gd name="T21" fmla="*/ 190 h 213"/>
                <a:gd name="T22" fmla="*/ 270 w 343"/>
                <a:gd name="T23" fmla="*/ 213 h 213"/>
                <a:gd name="T24" fmla="*/ 223 w 343"/>
                <a:gd name="T25" fmla="*/ 0 h 213"/>
                <a:gd name="T26" fmla="*/ 223 w 343"/>
                <a:gd name="T27" fmla="*/ 119 h 213"/>
                <a:gd name="T28" fmla="*/ 171 w 343"/>
                <a:gd name="T29" fmla="*/ 119 h 213"/>
                <a:gd name="T30" fmla="*/ 171 w 343"/>
                <a:gd name="T31" fmla="*/ 149 h 213"/>
                <a:gd name="T32" fmla="*/ 201 w 343"/>
                <a:gd name="T33" fmla="*/ 149 h 213"/>
                <a:gd name="T34" fmla="*/ 201 w 343"/>
                <a:gd name="T35" fmla="*/ 190 h 213"/>
                <a:gd name="T36" fmla="*/ 201 w 343"/>
                <a:gd name="T37" fmla="*/ 190 h 213"/>
                <a:gd name="T38" fmla="*/ 171 w 343"/>
                <a:gd name="T39" fmla="*/ 190 h 213"/>
                <a:gd name="T40" fmla="*/ 171 w 343"/>
                <a:gd name="T41" fmla="*/ 213 h 213"/>
                <a:gd name="T42" fmla="*/ 270 w 343"/>
                <a:gd name="T43" fmla="*/ 213 h 213"/>
                <a:gd name="T44" fmla="*/ 270 w 343"/>
                <a:gd name="T45" fmla="*/ 190 h 213"/>
                <a:gd name="T46" fmla="*/ 242 w 343"/>
                <a:gd name="T47" fmla="*/ 190 h 213"/>
                <a:gd name="T48" fmla="*/ 242 w 343"/>
                <a:gd name="T49" fmla="*/ 149 h 213"/>
                <a:gd name="T50" fmla="*/ 270 w 343"/>
                <a:gd name="T51" fmla="*/ 149 h 213"/>
                <a:gd name="T52" fmla="*/ 270 w 343"/>
                <a:gd name="T53" fmla="*/ 0 h 213"/>
                <a:gd name="T54" fmla="*/ 223 w 343"/>
                <a:gd name="T55" fmla="*/ 0 h 213"/>
                <a:gd name="T56" fmla="*/ 171 w 343"/>
                <a:gd name="T57" fmla="*/ 119 h 213"/>
                <a:gd name="T58" fmla="*/ 74 w 343"/>
                <a:gd name="T59" fmla="*/ 119 h 213"/>
                <a:gd name="T60" fmla="*/ 74 w 343"/>
                <a:gd name="T61" fmla="*/ 149 h 213"/>
                <a:gd name="T62" fmla="*/ 102 w 343"/>
                <a:gd name="T63" fmla="*/ 149 h 213"/>
                <a:gd name="T64" fmla="*/ 102 w 343"/>
                <a:gd name="T65" fmla="*/ 190 h 213"/>
                <a:gd name="T66" fmla="*/ 102 w 343"/>
                <a:gd name="T67" fmla="*/ 190 h 213"/>
                <a:gd name="T68" fmla="*/ 74 w 343"/>
                <a:gd name="T69" fmla="*/ 190 h 213"/>
                <a:gd name="T70" fmla="*/ 74 w 343"/>
                <a:gd name="T71" fmla="*/ 213 h 213"/>
                <a:gd name="T72" fmla="*/ 171 w 343"/>
                <a:gd name="T73" fmla="*/ 213 h 213"/>
                <a:gd name="T74" fmla="*/ 171 w 343"/>
                <a:gd name="T75" fmla="*/ 190 h 213"/>
                <a:gd name="T76" fmla="*/ 142 w 343"/>
                <a:gd name="T77" fmla="*/ 190 h 213"/>
                <a:gd name="T78" fmla="*/ 142 w 343"/>
                <a:gd name="T79" fmla="*/ 149 h 213"/>
                <a:gd name="T80" fmla="*/ 171 w 343"/>
                <a:gd name="T81" fmla="*/ 149 h 213"/>
                <a:gd name="T82" fmla="*/ 171 w 343"/>
                <a:gd name="T83" fmla="*/ 119 h 213"/>
                <a:gd name="T84" fmla="*/ 74 w 343"/>
                <a:gd name="T85" fmla="*/ 119 h 213"/>
                <a:gd name="T86" fmla="*/ 0 w 343"/>
                <a:gd name="T87" fmla="*/ 119 h 213"/>
                <a:gd name="T88" fmla="*/ 0 w 343"/>
                <a:gd name="T89" fmla="*/ 213 h 213"/>
                <a:gd name="T90" fmla="*/ 74 w 343"/>
                <a:gd name="T91" fmla="*/ 213 h 213"/>
                <a:gd name="T92" fmla="*/ 74 w 343"/>
                <a:gd name="T93" fmla="*/ 190 h 213"/>
                <a:gd name="T94" fmla="*/ 43 w 343"/>
                <a:gd name="T95" fmla="*/ 190 h 213"/>
                <a:gd name="T96" fmla="*/ 43 w 343"/>
                <a:gd name="T97" fmla="*/ 149 h 213"/>
                <a:gd name="T98" fmla="*/ 74 w 343"/>
                <a:gd name="T99" fmla="*/ 149 h 213"/>
                <a:gd name="T100" fmla="*/ 74 w 343"/>
                <a:gd name="T101" fmla="*/ 11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43" h="213">
                  <a:moveTo>
                    <a:pt x="270" y="213"/>
                  </a:moveTo>
                  <a:lnTo>
                    <a:pt x="343" y="213"/>
                  </a:lnTo>
                  <a:lnTo>
                    <a:pt x="343" y="119"/>
                  </a:lnTo>
                  <a:lnTo>
                    <a:pt x="303" y="119"/>
                  </a:lnTo>
                  <a:lnTo>
                    <a:pt x="303" y="0"/>
                  </a:lnTo>
                  <a:lnTo>
                    <a:pt x="270" y="0"/>
                  </a:lnTo>
                  <a:lnTo>
                    <a:pt x="270" y="149"/>
                  </a:lnTo>
                  <a:lnTo>
                    <a:pt x="301" y="149"/>
                  </a:lnTo>
                  <a:lnTo>
                    <a:pt x="301" y="190"/>
                  </a:lnTo>
                  <a:lnTo>
                    <a:pt x="301" y="190"/>
                  </a:lnTo>
                  <a:lnTo>
                    <a:pt x="270" y="190"/>
                  </a:lnTo>
                  <a:lnTo>
                    <a:pt x="270" y="213"/>
                  </a:lnTo>
                  <a:close/>
                  <a:moveTo>
                    <a:pt x="223" y="0"/>
                  </a:moveTo>
                  <a:lnTo>
                    <a:pt x="223" y="119"/>
                  </a:lnTo>
                  <a:lnTo>
                    <a:pt x="171" y="119"/>
                  </a:lnTo>
                  <a:lnTo>
                    <a:pt x="171" y="149"/>
                  </a:lnTo>
                  <a:lnTo>
                    <a:pt x="201" y="149"/>
                  </a:lnTo>
                  <a:lnTo>
                    <a:pt x="201" y="190"/>
                  </a:lnTo>
                  <a:lnTo>
                    <a:pt x="201" y="190"/>
                  </a:lnTo>
                  <a:lnTo>
                    <a:pt x="171" y="190"/>
                  </a:lnTo>
                  <a:lnTo>
                    <a:pt x="171" y="213"/>
                  </a:lnTo>
                  <a:lnTo>
                    <a:pt x="270" y="213"/>
                  </a:lnTo>
                  <a:lnTo>
                    <a:pt x="270" y="190"/>
                  </a:lnTo>
                  <a:lnTo>
                    <a:pt x="242" y="190"/>
                  </a:lnTo>
                  <a:lnTo>
                    <a:pt x="242" y="149"/>
                  </a:lnTo>
                  <a:lnTo>
                    <a:pt x="270" y="149"/>
                  </a:lnTo>
                  <a:lnTo>
                    <a:pt x="270" y="0"/>
                  </a:lnTo>
                  <a:lnTo>
                    <a:pt x="223" y="0"/>
                  </a:lnTo>
                  <a:close/>
                  <a:moveTo>
                    <a:pt x="171" y="119"/>
                  </a:moveTo>
                  <a:lnTo>
                    <a:pt x="74" y="119"/>
                  </a:lnTo>
                  <a:lnTo>
                    <a:pt x="74" y="149"/>
                  </a:lnTo>
                  <a:lnTo>
                    <a:pt x="102" y="149"/>
                  </a:lnTo>
                  <a:lnTo>
                    <a:pt x="102" y="190"/>
                  </a:lnTo>
                  <a:lnTo>
                    <a:pt x="102" y="190"/>
                  </a:lnTo>
                  <a:lnTo>
                    <a:pt x="74" y="190"/>
                  </a:lnTo>
                  <a:lnTo>
                    <a:pt x="74" y="213"/>
                  </a:lnTo>
                  <a:lnTo>
                    <a:pt x="171" y="213"/>
                  </a:lnTo>
                  <a:lnTo>
                    <a:pt x="171" y="190"/>
                  </a:lnTo>
                  <a:lnTo>
                    <a:pt x="142" y="190"/>
                  </a:lnTo>
                  <a:lnTo>
                    <a:pt x="142" y="149"/>
                  </a:lnTo>
                  <a:lnTo>
                    <a:pt x="171" y="149"/>
                  </a:lnTo>
                  <a:lnTo>
                    <a:pt x="171" y="119"/>
                  </a:lnTo>
                  <a:close/>
                  <a:moveTo>
                    <a:pt x="74" y="119"/>
                  </a:moveTo>
                  <a:lnTo>
                    <a:pt x="0" y="119"/>
                  </a:lnTo>
                  <a:lnTo>
                    <a:pt x="0" y="213"/>
                  </a:lnTo>
                  <a:lnTo>
                    <a:pt x="74" y="213"/>
                  </a:lnTo>
                  <a:lnTo>
                    <a:pt x="74" y="190"/>
                  </a:lnTo>
                  <a:lnTo>
                    <a:pt x="43" y="190"/>
                  </a:lnTo>
                  <a:lnTo>
                    <a:pt x="43" y="149"/>
                  </a:lnTo>
                  <a:lnTo>
                    <a:pt x="74" y="149"/>
                  </a:lnTo>
                  <a:lnTo>
                    <a:pt x="74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0" name="Freeform 132"/>
            <p:cNvSpPr/>
            <p:nvPr/>
          </p:nvSpPr>
          <p:spPr bwMode="auto">
            <a:xfrm>
              <a:off x="2601913" y="1128713"/>
              <a:ext cx="738188" cy="241300"/>
            </a:xfrm>
            <a:custGeom>
              <a:avLst/>
              <a:gdLst>
                <a:gd name="T0" fmla="*/ 449 w 465"/>
                <a:gd name="T1" fmla="*/ 152 h 152"/>
                <a:gd name="T2" fmla="*/ 465 w 465"/>
                <a:gd name="T3" fmla="*/ 0 h 152"/>
                <a:gd name="T4" fmla="*/ 0 w 465"/>
                <a:gd name="T5" fmla="*/ 0 h 152"/>
                <a:gd name="T6" fmla="*/ 52 w 465"/>
                <a:gd name="T7" fmla="*/ 152 h 152"/>
                <a:gd name="T8" fmla="*/ 449 w 465"/>
                <a:gd name="T9" fmla="*/ 152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152">
                  <a:moveTo>
                    <a:pt x="449" y="152"/>
                  </a:moveTo>
                  <a:lnTo>
                    <a:pt x="465" y="0"/>
                  </a:lnTo>
                  <a:lnTo>
                    <a:pt x="0" y="0"/>
                  </a:lnTo>
                  <a:lnTo>
                    <a:pt x="52" y="152"/>
                  </a:lnTo>
                  <a:lnTo>
                    <a:pt x="449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1" name="Freeform 133"/>
            <p:cNvSpPr>
              <a:spLocks noEditPoints="1"/>
            </p:cNvSpPr>
            <p:nvPr/>
          </p:nvSpPr>
          <p:spPr bwMode="auto">
            <a:xfrm>
              <a:off x="1479550" y="787400"/>
              <a:ext cx="377825" cy="612775"/>
            </a:xfrm>
            <a:custGeom>
              <a:avLst/>
              <a:gdLst>
                <a:gd name="T0" fmla="*/ 238 w 238"/>
                <a:gd name="T1" fmla="*/ 386 h 386"/>
                <a:gd name="T2" fmla="*/ 212 w 238"/>
                <a:gd name="T3" fmla="*/ 7 h 386"/>
                <a:gd name="T4" fmla="*/ 191 w 238"/>
                <a:gd name="T5" fmla="*/ 0 h 386"/>
                <a:gd name="T6" fmla="*/ 212 w 238"/>
                <a:gd name="T7" fmla="*/ 31 h 386"/>
                <a:gd name="T8" fmla="*/ 212 w 238"/>
                <a:gd name="T9" fmla="*/ 248 h 386"/>
                <a:gd name="T10" fmla="*/ 191 w 238"/>
                <a:gd name="T11" fmla="*/ 277 h 386"/>
                <a:gd name="T12" fmla="*/ 212 w 238"/>
                <a:gd name="T13" fmla="*/ 307 h 386"/>
                <a:gd name="T14" fmla="*/ 191 w 238"/>
                <a:gd name="T15" fmla="*/ 307 h 386"/>
                <a:gd name="T16" fmla="*/ 212 w 238"/>
                <a:gd name="T17" fmla="*/ 329 h 386"/>
                <a:gd name="T18" fmla="*/ 212 w 238"/>
                <a:gd name="T19" fmla="*/ 360 h 386"/>
                <a:gd name="T20" fmla="*/ 191 w 238"/>
                <a:gd name="T21" fmla="*/ 386 h 386"/>
                <a:gd name="T22" fmla="*/ 168 w 238"/>
                <a:gd name="T23" fmla="*/ 7 h 386"/>
                <a:gd name="T24" fmla="*/ 118 w 238"/>
                <a:gd name="T25" fmla="*/ 31 h 386"/>
                <a:gd name="T26" fmla="*/ 191 w 238"/>
                <a:gd name="T27" fmla="*/ 0 h 386"/>
                <a:gd name="T28" fmla="*/ 168 w 238"/>
                <a:gd name="T29" fmla="*/ 0 h 386"/>
                <a:gd name="T30" fmla="*/ 191 w 238"/>
                <a:gd name="T31" fmla="*/ 386 h 386"/>
                <a:gd name="T32" fmla="*/ 168 w 238"/>
                <a:gd name="T33" fmla="*/ 360 h 386"/>
                <a:gd name="T34" fmla="*/ 191 w 238"/>
                <a:gd name="T35" fmla="*/ 329 h 386"/>
                <a:gd name="T36" fmla="*/ 168 w 238"/>
                <a:gd name="T37" fmla="*/ 307 h 386"/>
                <a:gd name="T38" fmla="*/ 191 w 238"/>
                <a:gd name="T39" fmla="*/ 277 h 386"/>
                <a:gd name="T40" fmla="*/ 118 w 238"/>
                <a:gd name="T41" fmla="*/ 248 h 386"/>
                <a:gd name="T42" fmla="*/ 142 w 238"/>
                <a:gd name="T43" fmla="*/ 277 h 386"/>
                <a:gd name="T44" fmla="*/ 142 w 238"/>
                <a:gd name="T45" fmla="*/ 307 h 386"/>
                <a:gd name="T46" fmla="*/ 118 w 238"/>
                <a:gd name="T47" fmla="*/ 329 h 386"/>
                <a:gd name="T48" fmla="*/ 142 w 238"/>
                <a:gd name="T49" fmla="*/ 360 h 386"/>
                <a:gd name="T50" fmla="*/ 118 w 238"/>
                <a:gd name="T51" fmla="*/ 360 h 386"/>
                <a:gd name="T52" fmla="*/ 118 w 238"/>
                <a:gd name="T53" fmla="*/ 7 h 386"/>
                <a:gd name="T54" fmla="*/ 47 w 238"/>
                <a:gd name="T55" fmla="*/ 31 h 386"/>
                <a:gd name="T56" fmla="*/ 118 w 238"/>
                <a:gd name="T57" fmla="*/ 7 h 386"/>
                <a:gd name="T58" fmla="*/ 47 w 238"/>
                <a:gd name="T59" fmla="*/ 386 h 386"/>
                <a:gd name="T60" fmla="*/ 118 w 238"/>
                <a:gd name="T61" fmla="*/ 360 h 386"/>
                <a:gd name="T62" fmla="*/ 97 w 238"/>
                <a:gd name="T63" fmla="*/ 329 h 386"/>
                <a:gd name="T64" fmla="*/ 118 w 238"/>
                <a:gd name="T65" fmla="*/ 307 h 386"/>
                <a:gd name="T66" fmla="*/ 97 w 238"/>
                <a:gd name="T67" fmla="*/ 277 h 386"/>
                <a:gd name="T68" fmla="*/ 118 w 238"/>
                <a:gd name="T69" fmla="*/ 248 h 386"/>
                <a:gd name="T70" fmla="*/ 47 w 238"/>
                <a:gd name="T71" fmla="*/ 277 h 386"/>
                <a:gd name="T72" fmla="*/ 71 w 238"/>
                <a:gd name="T73" fmla="*/ 307 h 386"/>
                <a:gd name="T74" fmla="*/ 47 w 238"/>
                <a:gd name="T75" fmla="*/ 307 h 386"/>
                <a:gd name="T76" fmla="*/ 71 w 238"/>
                <a:gd name="T77" fmla="*/ 329 h 386"/>
                <a:gd name="T78" fmla="*/ 71 w 238"/>
                <a:gd name="T79" fmla="*/ 360 h 386"/>
                <a:gd name="T80" fmla="*/ 47 w 238"/>
                <a:gd name="T81" fmla="*/ 386 h 386"/>
                <a:gd name="T82" fmla="*/ 0 w 238"/>
                <a:gd name="T83" fmla="*/ 7 h 386"/>
                <a:gd name="T84" fmla="*/ 47 w 238"/>
                <a:gd name="T85" fmla="*/ 386 h 386"/>
                <a:gd name="T86" fmla="*/ 26 w 238"/>
                <a:gd name="T87" fmla="*/ 360 h 386"/>
                <a:gd name="T88" fmla="*/ 47 w 238"/>
                <a:gd name="T89" fmla="*/ 329 h 386"/>
                <a:gd name="T90" fmla="*/ 26 w 238"/>
                <a:gd name="T91" fmla="*/ 307 h 386"/>
                <a:gd name="T92" fmla="*/ 47 w 238"/>
                <a:gd name="T93" fmla="*/ 277 h 386"/>
                <a:gd name="T94" fmla="*/ 26 w 238"/>
                <a:gd name="T95" fmla="*/ 248 h 386"/>
                <a:gd name="T96" fmla="*/ 47 w 238"/>
                <a:gd name="T97" fmla="*/ 31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38" h="386">
                  <a:moveTo>
                    <a:pt x="191" y="386"/>
                  </a:moveTo>
                  <a:lnTo>
                    <a:pt x="238" y="386"/>
                  </a:lnTo>
                  <a:lnTo>
                    <a:pt x="238" y="7"/>
                  </a:lnTo>
                  <a:lnTo>
                    <a:pt x="212" y="7"/>
                  </a:lnTo>
                  <a:lnTo>
                    <a:pt x="212" y="0"/>
                  </a:lnTo>
                  <a:lnTo>
                    <a:pt x="191" y="0"/>
                  </a:lnTo>
                  <a:lnTo>
                    <a:pt x="191" y="31"/>
                  </a:lnTo>
                  <a:lnTo>
                    <a:pt x="212" y="31"/>
                  </a:lnTo>
                  <a:lnTo>
                    <a:pt x="212" y="248"/>
                  </a:lnTo>
                  <a:lnTo>
                    <a:pt x="212" y="248"/>
                  </a:lnTo>
                  <a:lnTo>
                    <a:pt x="191" y="248"/>
                  </a:lnTo>
                  <a:lnTo>
                    <a:pt x="191" y="277"/>
                  </a:lnTo>
                  <a:lnTo>
                    <a:pt x="212" y="277"/>
                  </a:lnTo>
                  <a:lnTo>
                    <a:pt x="212" y="307"/>
                  </a:lnTo>
                  <a:lnTo>
                    <a:pt x="212" y="307"/>
                  </a:lnTo>
                  <a:lnTo>
                    <a:pt x="191" y="307"/>
                  </a:lnTo>
                  <a:lnTo>
                    <a:pt x="191" y="329"/>
                  </a:lnTo>
                  <a:lnTo>
                    <a:pt x="212" y="329"/>
                  </a:lnTo>
                  <a:lnTo>
                    <a:pt x="212" y="360"/>
                  </a:lnTo>
                  <a:lnTo>
                    <a:pt x="212" y="360"/>
                  </a:lnTo>
                  <a:lnTo>
                    <a:pt x="191" y="360"/>
                  </a:lnTo>
                  <a:lnTo>
                    <a:pt x="191" y="386"/>
                  </a:lnTo>
                  <a:close/>
                  <a:moveTo>
                    <a:pt x="168" y="0"/>
                  </a:moveTo>
                  <a:lnTo>
                    <a:pt x="168" y="7"/>
                  </a:lnTo>
                  <a:lnTo>
                    <a:pt x="118" y="7"/>
                  </a:lnTo>
                  <a:lnTo>
                    <a:pt x="118" y="31"/>
                  </a:lnTo>
                  <a:lnTo>
                    <a:pt x="191" y="31"/>
                  </a:lnTo>
                  <a:lnTo>
                    <a:pt x="191" y="0"/>
                  </a:lnTo>
                  <a:lnTo>
                    <a:pt x="168" y="0"/>
                  </a:lnTo>
                  <a:lnTo>
                    <a:pt x="168" y="0"/>
                  </a:lnTo>
                  <a:close/>
                  <a:moveTo>
                    <a:pt x="118" y="386"/>
                  </a:moveTo>
                  <a:lnTo>
                    <a:pt x="191" y="386"/>
                  </a:lnTo>
                  <a:lnTo>
                    <a:pt x="191" y="360"/>
                  </a:lnTo>
                  <a:lnTo>
                    <a:pt x="168" y="360"/>
                  </a:lnTo>
                  <a:lnTo>
                    <a:pt x="168" y="329"/>
                  </a:lnTo>
                  <a:lnTo>
                    <a:pt x="191" y="329"/>
                  </a:lnTo>
                  <a:lnTo>
                    <a:pt x="191" y="307"/>
                  </a:lnTo>
                  <a:lnTo>
                    <a:pt x="168" y="307"/>
                  </a:lnTo>
                  <a:lnTo>
                    <a:pt x="168" y="277"/>
                  </a:lnTo>
                  <a:lnTo>
                    <a:pt x="191" y="277"/>
                  </a:lnTo>
                  <a:lnTo>
                    <a:pt x="191" y="248"/>
                  </a:lnTo>
                  <a:lnTo>
                    <a:pt x="118" y="248"/>
                  </a:lnTo>
                  <a:lnTo>
                    <a:pt x="118" y="277"/>
                  </a:lnTo>
                  <a:lnTo>
                    <a:pt x="142" y="277"/>
                  </a:lnTo>
                  <a:lnTo>
                    <a:pt x="142" y="307"/>
                  </a:lnTo>
                  <a:lnTo>
                    <a:pt x="142" y="307"/>
                  </a:lnTo>
                  <a:lnTo>
                    <a:pt x="118" y="307"/>
                  </a:lnTo>
                  <a:lnTo>
                    <a:pt x="118" y="329"/>
                  </a:lnTo>
                  <a:lnTo>
                    <a:pt x="142" y="329"/>
                  </a:lnTo>
                  <a:lnTo>
                    <a:pt x="142" y="360"/>
                  </a:lnTo>
                  <a:lnTo>
                    <a:pt x="142" y="360"/>
                  </a:lnTo>
                  <a:lnTo>
                    <a:pt x="118" y="360"/>
                  </a:lnTo>
                  <a:lnTo>
                    <a:pt x="118" y="386"/>
                  </a:lnTo>
                  <a:close/>
                  <a:moveTo>
                    <a:pt x="118" y="7"/>
                  </a:moveTo>
                  <a:lnTo>
                    <a:pt x="47" y="7"/>
                  </a:lnTo>
                  <a:lnTo>
                    <a:pt x="47" y="31"/>
                  </a:lnTo>
                  <a:lnTo>
                    <a:pt x="118" y="31"/>
                  </a:lnTo>
                  <a:lnTo>
                    <a:pt x="118" y="7"/>
                  </a:lnTo>
                  <a:lnTo>
                    <a:pt x="118" y="7"/>
                  </a:lnTo>
                  <a:close/>
                  <a:moveTo>
                    <a:pt x="47" y="386"/>
                  </a:moveTo>
                  <a:lnTo>
                    <a:pt x="118" y="386"/>
                  </a:lnTo>
                  <a:lnTo>
                    <a:pt x="118" y="360"/>
                  </a:lnTo>
                  <a:lnTo>
                    <a:pt x="97" y="360"/>
                  </a:lnTo>
                  <a:lnTo>
                    <a:pt x="97" y="329"/>
                  </a:lnTo>
                  <a:lnTo>
                    <a:pt x="118" y="329"/>
                  </a:lnTo>
                  <a:lnTo>
                    <a:pt x="118" y="307"/>
                  </a:lnTo>
                  <a:lnTo>
                    <a:pt x="97" y="307"/>
                  </a:lnTo>
                  <a:lnTo>
                    <a:pt x="97" y="277"/>
                  </a:lnTo>
                  <a:lnTo>
                    <a:pt x="118" y="277"/>
                  </a:lnTo>
                  <a:lnTo>
                    <a:pt x="118" y="248"/>
                  </a:lnTo>
                  <a:lnTo>
                    <a:pt x="47" y="248"/>
                  </a:lnTo>
                  <a:lnTo>
                    <a:pt x="47" y="277"/>
                  </a:lnTo>
                  <a:lnTo>
                    <a:pt x="71" y="277"/>
                  </a:lnTo>
                  <a:lnTo>
                    <a:pt x="71" y="307"/>
                  </a:lnTo>
                  <a:lnTo>
                    <a:pt x="71" y="307"/>
                  </a:lnTo>
                  <a:lnTo>
                    <a:pt x="47" y="307"/>
                  </a:lnTo>
                  <a:lnTo>
                    <a:pt x="47" y="329"/>
                  </a:lnTo>
                  <a:lnTo>
                    <a:pt x="71" y="329"/>
                  </a:lnTo>
                  <a:lnTo>
                    <a:pt x="71" y="360"/>
                  </a:lnTo>
                  <a:lnTo>
                    <a:pt x="71" y="360"/>
                  </a:lnTo>
                  <a:lnTo>
                    <a:pt x="47" y="360"/>
                  </a:lnTo>
                  <a:lnTo>
                    <a:pt x="47" y="386"/>
                  </a:lnTo>
                  <a:close/>
                  <a:moveTo>
                    <a:pt x="47" y="7"/>
                  </a:moveTo>
                  <a:lnTo>
                    <a:pt x="0" y="7"/>
                  </a:lnTo>
                  <a:lnTo>
                    <a:pt x="0" y="386"/>
                  </a:lnTo>
                  <a:lnTo>
                    <a:pt x="47" y="386"/>
                  </a:lnTo>
                  <a:lnTo>
                    <a:pt x="47" y="360"/>
                  </a:lnTo>
                  <a:lnTo>
                    <a:pt x="26" y="360"/>
                  </a:lnTo>
                  <a:lnTo>
                    <a:pt x="26" y="329"/>
                  </a:lnTo>
                  <a:lnTo>
                    <a:pt x="47" y="329"/>
                  </a:lnTo>
                  <a:lnTo>
                    <a:pt x="47" y="307"/>
                  </a:lnTo>
                  <a:lnTo>
                    <a:pt x="26" y="307"/>
                  </a:lnTo>
                  <a:lnTo>
                    <a:pt x="26" y="277"/>
                  </a:lnTo>
                  <a:lnTo>
                    <a:pt x="47" y="277"/>
                  </a:lnTo>
                  <a:lnTo>
                    <a:pt x="47" y="248"/>
                  </a:lnTo>
                  <a:lnTo>
                    <a:pt x="26" y="248"/>
                  </a:lnTo>
                  <a:lnTo>
                    <a:pt x="26" y="31"/>
                  </a:lnTo>
                  <a:lnTo>
                    <a:pt x="47" y="31"/>
                  </a:lnTo>
                  <a:lnTo>
                    <a:pt x="4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2" name="Freeform 134"/>
            <p:cNvSpPr/>
            <p:nvPr/>
          </p:nvSpPr>
          <p:spPr bwMode="auto">
            <a:xfrm>
              <a:off x="2236788" y="3660775"/>
              <a:ext cx="266700" cy="120650"/>
            </a:xfrm>
            <a:custGeom>
              <a:avLst/>
              <a:gdLst>
                <a:gd name="T0" fmla="*/ 0 w 168"/>
                <a:gd name="T1" fmla="*/ 43 h 76"/>
                <a:gd name="T2" fmla="*/ 66 w 168"/>
                <a:gd name="T3" fmla="*/ 76 h 76"/>
                <a:gd name="T4" fmla="*/ 168 w 168"/>
                <a:gd name="T5" fmla="*/ 76 h 76"/>
                <a:gd name="T6" fmla="*/ 22 w 168"/>
                <a:gd name="T7" fmla="*/ 0 h 76"/>
                <a:gd name="T8" fmla="*/ 0 w 168"/>
                <a:gd name="T9" fmla="*/ 43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8" h="76">
                  <a:moveTo>
                    <a:pt x="0" y="43"/>
                  </a:moveTo>
                  <a:lnTo>
                    <a:pt x="66" y="76"/>
                  </a:lnTo>
                  <a:lnTo>
                    <a:pt x="168" y="76"/>
                  </a:lnTo>
                  <a:lnTo>
                    <a:pt x="22" y="0"/>
                  </a:lnTo>
                  <a:lnTo>
                    <a:pt x="0" y="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3" name="Freeform 135"/>
            <p:cNvSpPr>
              <a:spLocks noEditPoints="1"/>
            </p:cNvSpPr>
            <p:nvPr/>
          </p:nvSpPr>
          <p:spPr bwMode="auto">
            <a:xfrm>
              <a:off x="2236788" y="3800475"/>
              <a:ext cx="646113" cy="322263"/>
            </a:xfrm>
            <a:custGeom>
              <a:avLst/>
              <a:gdLst>
                <a:gd name="T0" fmla="*/ 163 w 407"/>
                <a:gd name="T1" fmla="*/ 203 h 203"/>
                <a:gd name="T2" fmla="*/ 329 w 407"/>
                <a:gd name="T3" fmla="*/ 203 h 203"/>
                <a:gd name="T4" fmla="*/ 329 w 407"/>
                <a:gd name="T5" fmla="*/ 163 h 203"/>
                <a:gd name="T6" fmla="*/ 407 w 407"/>
                <a:gd name="T7" fmla="*/ 163 h 203"/>
                <a:gd name="T8" fmla="*/ 407 w 407"/>
                <a:gd name="T9" fmla="*/ 40 h 203"/>
                <a:gd name="T10" fmla="*/ 329 w 407"/>
                <a:gd name="T11" fmla="*/ 40 h 203"/>
                <a:gd name="T12" fmla="*/ 329 w 407"/>
                <a:gd name="T13" fmla="*/ 0 h 203"/>
                <a:gd name="T14" fmla="*/ 192 w 407"/>
                <a:gd name="T15" fmla="*/ 0 h 203"/>
                <a:gd name="T16" fmla="*/ 163 w 407"/>
                <a:gd name="T17" fmla="*/ 0 h 203"/>
                <a:gd name="T18" fmla="*/ 163 w 407"/>
                <a:gd name="T19" fmla="*/ 78 h 203"/>
                <a:gd name="T20" fmla="*/ 246 w 407"/>
                <a:gd name="T21" fmla="*/ 78 h 203"/>
                <a:gd name="T22" fmla="*/ 246 w 407"/>
                <a:gd name="T23" fmla="*/ 123 h 203"/>
                <a:gd name="T24" fmla="*/ 163 w 407"/>
                <a:gd name="T25" fmla="*/ 123 h 203"/>
                <a:gd name="T26" fmla="*/ 163 w 407"/>
                <a:gd name="T27" fmla="*/ 203 h 203"/>
                <a:gd name="T28" fmla="*/ 0 w 407"/>
                <a:gd name="T29" fmla="*/ 203 h 203"/>
                <a:gd name="T30" fmla="*/ 163 w 407"/>
                <a:gd name="T31" fmla="*/ 203 h 203"/>
                <a:gd name="T32" fmla="*/ 163 w 407"/>
                <a:gd name="T33" fmla="*/ 123 h 203"/>
                <a:gd name="T34" fmla="*/ 83 w 407"/>
                <a:gd name="T35" fmla="*/ 123 h 203"/>
                <a:gd name="T36" fmla="*/ 83 w 407"/>
                <a:gd name="T37" fmla="*/ 78 h 203"/>
                <a:gd name="T38" fmla="*/ 83 w 407"/>
                <a:gd name="T39" fmla="*/ 78 h 203"/>
                <a:gd name="T40" fmla="*/ 163 w 407"/>
                <a:gd name="T41" fmla="*/ 78 h 203"/>
                <a:gd name="T42" fmla="*/ 163 w 407"/>
                <a:gd name="T43" fmla="*/ 0 h 203"/>
                <a:gd name="T44" fmla="*/ 88 w 407"/>
                <a:gd name="T45" fmla="*/ 0 h 203"/>
                <a:gd name="T46" fmla="*/ 0 w 407"/>
                <a:gd name="T47" fmla="*/ 0 h 203"/>
                <a:gd name="T48" fmla="*/ 0 w 407"/>
                <a:gd name="T49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7" h="203">
                  <a:moveTo>
                    <a:pt x="163" y="203"/>
                  </a:moveTo>
                  <a:lnTo>
                    <a:pt x="329" y="203"/>
                  </a:lnTo>
                  <a:lnTo>
                    <a:pt x="329" y="163"/>
                  </a:lnTo>
                  <a:lnTo>
                    <a:pt x="407" y="163"/>
                  </a:lnTo>
                  <a:lnTo>
                    <a:pt x="407" y="40"/>
                  </a:lnTo>
                  <a:lnTo>
                    <a:pt x="329" y="40"/>
                  </a:lnTo>
                  <a:lnTo>
                    <a:pt x="329" y="0"/>
                  </a:lnTo>
                  <a:lnTo>
                    <a:pt x="192" y="0"/>
                  </a:lnTo>
                  <a:lnTo>
                    <a:pt x="163" y="0"/>
                  </a:lnTo>
                  <a:lnTo>
                    <a:pt x="163" y="78"/>
                  </a:lnTo>
                  <a:lnTo>
                    <a:pt x="246" y="78"/>
                  </a:lnTo>
                  <a:lnTo>
                    <a:pt x="246" y="123"/>
                  </a:lnTo>
                  <a:lnTo>
                    <a:pt x="163" y="123"/>
                  </a:lnTo>
                  <a:lnTo>
                    <a:pt x="163" y="203"/>
                  </a:lnTo>
                  <a:close/>
                  <a:moveTo>
                    <a:pt x="0" y="203"/>
                  </a:moveTo>
                  <a:lnTo>
                    <a:pt x="163" y="203"/>
                  </a:lnTo>
                  <a:lnTo>
                    <a:pt x="163" y="123"/>
                  </a:lnTo>
                  <a:lnTo>
                    <a:pt x="83" y="123"/>
                  </a:lnTo>
                  <a:lnTo>
                    <a:pt x="83" y="78"/>
                  </a:lnTo>
                  <a:lnTo>
                    <a:pt x="83" y="78"/>
                  </a:lnTo>
                  <a:lnTo>
                    <a:pt x="163" y="78"/>
                  </a:lnTo>
                  <a:lnTo>
                    <a:pt x="163" y="0"/>
                  </a:lnTo>
                  <a:lnTo>
                    <a:pt x="88" y="0"/>
                  </a:lnTo>
                  <a:lnTo>
                    <a:pt x="0" y="0"/>
                  </a:lnTo>
                  <a:lnTo>
                    <a:pt x="0" y="2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4" name="Oval 136"/>
            <p:cNvSpPr>
              <a:spLocks noChangeArrowheads="1"/>
            </p:cNvSpPr>
            <p:nvPr/>
          </p:nvSpPr>
          <p:spPr bwMode="auto">
            <a:xfrm>
              <a:off x="4046538" y="925513"/>
              <a:ext cx="131763" cy="131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5" name="Freeform 137"/>
            <p:cNvSpPr>
              <a:spLocks noEditPoints="1"/>
            </p:cNvSpPr>
            <p:nvPr/>
          </p:nvSpPr>
          <p:spPr bwMode="auto">
            <a:xfrm>
              <a:off x="3551238" y="1304925"/>
              <a:ext cx="280988" cy="282575"/>
            </a:xfrm>
            <a:custGeom>
              <a:avLst/>
              <a:gdLst>
                <a:gd name="T0" fmla="*/ 38 w 75"/>
                <a:gd name="T1" fmla="*/ 75 h 75"/>
                <a:gd name="T2" fmla="*/ 75 w 75"/>
                <a:gd name="T3" fmla="*/ 38 h 75"/>
                <a:gd name="T4" fmla="*/ 38 w 75"/>
                <a:gd name="T5" fmla="*/ 0 h 75"/>
                <a:gd name="T6" fmla="*/ 38 w 75"/>
                <a:gd name="T7" fmla="*/ 17 h 75"/>
                <a:gd name="T8" fmla="*/ 58 w 75"/>
                <a:gd name="T9" fmla="*/ 38 h 75"/>
                <a:gd name="T10" fmla="*/ 38 w 75"/>
                <a:gd name="T11" fmla="*/ 58 h 75"/>
                <a:gd name="T12" fmla="*/ 38 w 75"/>
                <a:gd name="T13" fmla="*/ 75 h 75"/>
                <a:gd name="T14" fmla="*/ 38 w 75"/>
                <a:gd name="T15" fmla="*/ 0 h 75"/>
                <a:gd name="T16" fmla="*/ 0 w 75"/>
                <a:gd name="T17" fmla="*/ 38 h 75"/>
                <a:gd name="T18" fmla="*/ 38 w 75"/>
                <a:gd name="T19" fmla="*/ 75 h 75"/>
                <a:gd name="T20" fmla="*/ 38 w 75"/>
                <a:gd name="T21" fmla="*/ 75 h 75"/>
                <a:gd name="T22" fmla="*/ 38 w 75"/>
                <a:gd name="T23" fmla="*/ 58 h 75"/>
                <a:gd name="T24" fmla="*/ 38 w 75"/>
                <a:gd name="T25" fmla="*/ 58 h 75"/>
                <a:gd name="T26" fmla="*/ 38 w 75"/>
                <a:gd name="T27" fmla="*/ 58 h 75"/>
                <a:gd name="T28" fmla="*/ 17 w 75"/>
                <a:gd name="T29" fmla="*/ 38 h 75"/>
                <a:gd name="T30" fmla="*/ 38 w 75"/>
                <a:gd name="T31" fmla="*/ 17 h 75"/>
                <a:gd name="T32" fmla="*/ 38 w 75"/>
                <a:gd name="T33" fmla="*/ 17 h 75"/>
                <a:gd name="T34" fmla="*/ 38 w 75"/>
                <a:gd name="T35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5" h="75">
                  <a:moveTo>
                    <a:pt x="38" y="75"/>
                  </a:move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9" y="17"/>
                    <a:pt x="58" y="26"/>
                    <a:pt x="58" y="38"/>
                  </a:cubicBezTo>
                  <a:cubicBezTo>
                    <a:pt x="58" y="49"/>
                    <a:pt x="49" y="58"/>
                    <a:pt x="38" y="58"/>
                  </a:cubicBezTo>
                  <a:lnTo>
                    <a:pt x="38" y="75"/>
                  </a:lnTo>
                  <a:close/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26" y="58"/>
                    <a:pt x="17" y="49"/>
                    <a:pt x="17" y="38"/>
                  </a:cubicBezTo>
                  <a:cubicBezTo>
                    <a:pt x="17" y="26"/>
                    <a:pt x="26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0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6" name="Freeform 138"/>
            <p:cNvSpPr/>
            <p:nvPr/>
          </p:nvSpPr>
          <p:spPr bwMode="auto">
            <a:xfrm>
              <a:off x="3524250" y="1241425"/>
              <a:ext cx="334963" cy="120650"/>
            </a:xfrm>
            <a:custGeom>
              <a:avLst/>
              <a:gdLst>
                <a:gd name="T0" fmla="*/ 7 w 89"/>
                <a:gd name="T1" fmla="*/ 31 h 32"/>
                <a:gd name="T2" fmla="*/ 12 w 89"/>
                <a:gd name="T3" fmla="*/ 29 h 32"/>
                <a:gd name="T4" fmla="*/ 45 w 89"/>
                <a:gd name="T5" fmla="*/ 11 h 32"/>
                <a:gd name="T6" fmla="*/ 78 w 89"/>
                <a:gd name="T7" fmla="*/ 29 h 32"/>
                <a:gd name="T8" fmla="*/ 86 w 89"/>
                <a:gd name="T9" fmla="*/ 30 h 32"/>
                <a:gd name="T10" fmla="*/ 87 w 89"/>
                <a:gd name="T11" fmla="*/ 22 h 32"/>
                <a:gd name="T12" fmla="*/ 45 w 89"/>
                <a:gd name="T13" fmla="*/ 0 h 32"/>
                <a:gd name="T14" fmla="*/ 2 w 89"/>
                <a:gd name="T15" fmla="*/ 22 h 32"/>
                <a:gd name="T16" fmla="*/ 4 w 89"/>
                <a:gd name="T17" fmla="*/ 30 h 32"/>
                <a:gd name="T18" fmla="*/ 7 w 89"/>
                <a:gd name="T1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32">
                  <a:moveTo>
                    <a:pt x="7" y="31"/>
                  </a:moveTo>
                  <a:cubicBezTo>
                    <a:pt x="9" y="31"/>
                    <a:pt x="11" y="30"/>
                    <a:pt x="12" y="29"/>
                  </a:cubicBezTo>
                  <a:cubicBezTo>
                    <a:pt x="19" y="18"/>
                    <a:pt x="31" y="11"/>
                    <a:pt x="45" y="11"/>
                  </a:cubicBezTo>
                  <a:cubicBezTo>
                    <a:pt x="58" y="11"/>
                    <a:pt x="70" y="18"/>
                    <a:pt x="78" y="29"/>
                  </a:cubicBezTo>
                  <a:cubicBezTo>
                    <a:pt x="79" y="31"/>
                    <a:pt x="83" y="32"/>
                    <a:pt x="86" y="30"/>
                  </a:cubicBezTo>
                  <a:cubicBezTo>
                    <a:pt x="88" y="29"/>
                    <a:pt x="89" y="25"/>
                    <a:pt x="87" y="22"/>
                  </a:cubicBezTo>
                  <a:cubicBezTo>
                    <a:pt x="78" y="8"/>
                    <a:pt x="62" y="0"/>
                    <a:pt x="45" y="0"/>
                  </a:cubicBezTo>
                  <a:cubicBezTo>
                    <a:pt x="28" y="0"/>
                    <a:pt x="12" y="8"/>
                    <a:pt x="2" y="22"/>
                  </a:cubicBezTo>
                  <a:cubicBezTo>
                    <a:pt x="0" y="25"/>
                    <a:pt x="1" y="29"/>
                    <a:pt x="4" y="30"/>
                  </a:cubicBezTo>
                  <a:cubicBezTo>
                    <a:pt x="5" y="31"/>
                    <a:pt x="6" y="31"/>
                    <a:pt x="7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7" name="Freeform 139"/>
            <p:cNvSpPr>
              <a:spLocks noEditPoints="1"/>
            </p:cNvSpPr>
            <p:nvPr/>
          </p:nvSpPr>
          <p:spPr bwMode="auto">
            <a:xfrm>
              <a:off x="4057650" y="1304925"/>
              <a:ext cx="280988" cy="282575"/>
            </a:xfrm>
            <a:custGeom>
              <a:avLst/>
              <a:gdLst>
                <a:gd name="T0" fmla="*/ 38 w 75"/>
                <a:gd name="T1" fmla="*/ 0 h 75"/>
                <a:gd name="T2" fmla="*/ 38 w 75"/>
                <a:gd name="T3" fmla="*/ 0 h 75"/>
                <a:gd name="T4" fmla="*/ 38 w 75"/>
                <a:gd name="T5" fmla="*/ 17 h 75"/>
                <a:gd name="T6" fmla="*/ 38 w 75"/>
                <a:gd name="T7" fmla="*/ 17 h 75"/>
                <a:gd name="T8" fmla="*/ 58 w 75"/>
                <a:gd name="T9" fmla="*/ 38 h 75"/>
                <a:gd name="T10" fmla="*/ 38 w 75"/>
                <a:gd name="T11" fmla="*/ 58 h 75"/>
                <a:gd name="T12" fmla="*/ 38 w 75"/>
                <a:gd name="T13" fmla="*/ 58 h 75"/>
                <a:gd name="T14" fmla="*/ 38 w 75"/>
                <a:gd name="T15" fmla="*/ 58 h 75"/>
                <a:gd name="T16" fmla="*/ 38 w 75"/>
                <a:gd name="T17" fmla="*/ 75 h 75"/>
                <a:gd name="T18" fmla="*/ 38 w 75"/>
                <a:gd name="T19" fmla="*/ 75 h 75"/>
                <a:gd name="T20" fmla="*/ 75 w 75"/>
                <a:gd name="T21" fmla="*/ 38 h 75"/>
                <a:gd name="T22" fmla="*/ 38 w 75"/>
                <a:gd name="T23" fmla="*/ 0 h 75"/>
                <a:gd name="T24" fmla="*/ 38 w 75"/>
                <a:gd name="T25" fmla="*/ 0 h 75"/>
                <a:gd name="T26" fmla="*/ 0 w 75"/>
                <a:gd name="T27" fmla="*/ 38 h 75"/>
                <a:gd name="T28" fmla="*/ 38 w 75"/>
                <a:gd name="T29" fmla="*/ 75 h 75"/>
                <a:gd name="T30" fmla="*/ 38 w 75"/>
                <a:gd name="T31" fmla="*/ 58 h 75"/>
                <a:gd name="T32" fmla="*/ 17 w 75"/>
                <a:gd name="T33" fmla="*/ 38 h 75"/>
                <a:gd name="T34" fmla="*/ 38 w 75"/>
                <a:gd name="T35" fmla="*/ 17 h 75"/>
                <a:gd name="T36" fmla="*/ 38 w 75"/>
                <a:gd name="T3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5" h="75"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38" y="17"/>
                    <a:pt x="38" y="17"/>
                    <a:pt x="38" y="17"/>
                  </a:cubicBezTo>
                  <a:cubicBezTo>
                    <a:pt x="49" y="17"/>
                    <a:pt x="58" y="26"/>
                    <a:pt x="58" y="38"/>
                  </a:cubicBezTo>
                  <a:cubicBezTo>
                    <a:pt x="58" y="49"/>
                    <a:pt x="49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38" y="75"/>
                    <a:pt x="38" y="75"/>
                    <a:pt x="38" y="75"/>
                  </a:cubicBezTo>
                  <a:cubicBezTo>
                    <a:pt x="58" y="75"/>
                    <a:pt x="75" y="58"/>
                    <a:pt x="75" y="38"/>
                  </a:cubicBezTo>
                  <a:cubicBezTo>
                    <a:pt x="75" y="17"/>
                    <a:pt x="58" y="0"/>
                    <a:pt x="38" y="0"/>
                  </a:cubicBezTo>
                  <a:close/>
                  <a:moveTo>
                    <a:pt x="38" y="0"/>
                  </a:moveTo>
                  <a:cubicBezTo>
                    <a:pt x="17" y="0"/>
                    <a:pt x="0" y="17"/>
                    <a:pt x="0" y="38"/>
                  </a:cubicBezTo>
                  <a:cubicBezTo>
                    <a:pt x="0" y="58"/>
                    <a:pt x="17" y="75"/>
                    <a:pt x="38" y="75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26" y="58"/>
                    <a:pt x="17" y="49"/>
                    <a:pt x="17" y="38"/>
                  </a:cubicBezTo>
                  <a:cubicBezTo>
                    <a:pt x="17" y="26"/>
                    <a:pt x="26" y="17"/>
                    <a:pt x="38" y="17"/>
                  </a:cubicBez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8" name="Freeform 140"/>
            <p:cNvSpPr/>
            <p:nvPr/>
          </p:nvSpPr>
          <p:spPr bwMode="auto">
            <a:xfrm>
              <a:off x="4032250" y="1241425"/>
              <a:ext cx="333375" cy="120650"/>
            </a:xfrm>
            <a:custGeom>
              <a:avLst/>
              <a:gdLst>
                <a:gd name="T0" fmla="*/ 45 w 89"/>
                <a:gd name="T1" fmla="*/ 0 h 32"/>
                <a:gd name="T2" fmla="*/ 2 w 89"/>
                <a:gd name="T3" fmla="*/ 22 h 32"/>
                <a:gd name="T4" fmla="*/ 4 w 89"/>
                <a:gd name="T5" fmla="*/ 30 h 32"/>
                <a:gd name="T6" fmla="*/ 7 w 89"/>
                <a:gd name="T7" fmla="*/ 31 h 32"/>
                <a:gd name="T8" fmla="*/ 12 w 89"/>
                <a:gd name="T9" fmla="*/ 29 h 32"/>
                <a:gd name="T10" fmla="*/ 45 w 89"/>
                <a:gd name="T11" fmla="*/ 11 h 32"/>
                <a:gd name="T12" fmla="*/ 78 w 89"/>
                <a:gd name="T13" fmla="*/ 29 h 32"/>
                <a:gd name="T14" fmla="*/ 86 w 89"/>
                <a:gd name="T15" fmla="*/ 30 h 32"/>
                <a:gd name="T16" fmla="*/ 87 w 89"/>
                <a:gd name="T17" fmla="*/ 22 h 32"/>
                <a:gd name="T18" fmla="*/ 45 w 89"/>
                <a:gd name="T1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9" h="32">
                  <a:moveTo>
                    <a:pt x="45" y="0"/>
                  </a:moveTo>
                  <a:cubicBezTo>
                    <a:pt x="27" y="0"/>
                    <a:pt x="12" y="8"/>
                    <a:pt x="2" y="22"/>
                  </a:cubicBezTo>
                  <a:cubicBezTo>
                    <a:pt x="0" y="25"/>
                    <a:pt x="1" y="29"/>
                    <a:pt x="4" y="30"/>
                  </a:cubicBezTo>
                  <a:cubicBezTo>
                    <a:pt x="5" y="31"/>
                    <a:pt x="6" y="31"/>
                    <a:pt x="7" y="31"/>
                  </a:cubicBezTo>
                  <a:cubicBezTo>
                    <a:pt x="9" y="31"/>
                    <a:pt x="10" y="30"/>
                    <a:pt x="12" y="29"/>
                  </a:cubicBezTo>
                  <a:cubicBezTo>
                    <a:pt x="19" y="18"/>
                    <a:pt x="31" y="11"/>
                    <a:pt x="45" y="11"/>
                  </a:cubicBezTo>
                  <a:cubicBezTo>
                    <a:pt x="58" y="11"/>
                    <a:pt x="70" y="18"/>
                    <a:pt x="78" y="29"/>
                  </a:cubicBezTo>
                  <a:cubicBezTo>
                    <a:pt x="79" y="31"/>
                    <a:pt x="83" y="32"/>
                    <a:pt x="86" y="30"/>
                  </a:cubicBezTo>
                  <a:cubicBezTo>
                    <a:pt x="88" y="29"/>
                    <a:pt x="89" y="25"/>
                    <a:pt x="87" y="22"/>
                  </a:cubicBezTo>
                  <a:cubicBezTo>
                    <a:pt x="78" y="8"/>
                    <a:pt x="62" y="0"/>
                    <a:pt x="4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89" name="Freeform 141"/>
            <p:cNvSpPr/>
            <p:nvPr/>
          </p:nvSpPr>
          <p:spPr bwMode="auto">
            <a:xfrm>
              <a:off x="3783013" y="1001713"/>
              <a:ext cx="496888" cy="574675"/>
            </a:xfrm>
            <a:custGeom>
              <a:avLst/>
              <a:gdLst>
                <a:gd name="T0" fmla="*/ 88 w 132"/>
                <a:gd name="T1" fmla="*/ 56 h 153"/>
                <a:gd name="T2" fmla="*/ 92 w 132"/>
                <a:gd name="T3" fmla="*/ 57 h 153"/>
                <a:gd name="T4" fmla="*/ 126 w 132"/>
                <a:gd name="T5" fmla="*/ 42 h 153"/>
                <a:gd name="T6" fmla="*/ 130 w 132"/>
                <a:gd name="T7" fmla="*/ 31 h 153"/>
                <a:gd name="T8" fmla="*/ 119 w 132"/>
                <a:gd name="T9" fmla="*/ 27 h 153"/>
                <a:gd name="T10" fmla="*/ 97 w 132"/>
                <a:gd name="T11" fmla="*/ 38 h 153"/>
                <a:gd name="T12" fmla="*/ 93 w 132"/>
                <a:gd name="T13" fmla="*/ 37 h 153"/>
                <a:gd name="T14" fmla="*/ 56 w 132"/>
                <a:gd name="T15" fmla="*/ 1 h 153"/>
                <a:gd name="T16" fmla="*/ 52 w 132"/>
                <a:gd name="T17" fmla="*/ 1 h 153"/>
                <a:gd name="T18" fmla="*/ 1 w 132"/>
                <a:gd name="T19" fmla="*/ 52 h 153"/>
                <a:gd name="T20" fmla="*/ 1 w 132"/>
                <a:gd name="T21" fmla="*/ 56 h 153"/>
                <a:gd name="T22" fmla="*/ 36 w 132"/>
                <a:gd name="T23" fmla="*/ 86 h 153"/>
                <a:gd name="T24" fmla="*/ 37 w 132"/>
                <a:gd name="T25" fmla="*/ 90 h 153"/>
                <a:gd name="T26" fmla="*/ 19 w 132"/>
                <a:gd name="T27" fmla="*/ 128 h 153"/>
                <a:gd name="T28" fmla="*/ 20 w 132"/>
                <a:gd name="T29" fmla="*/ 133 h 153"/>
                <a:gd name="T30" fmla="*/ 31 w 132"/>
                <a:gd name="T31" fmla="*/ 149 h 153"/>
                <a:gd name="T32" fmla="*/ 40 w 132"/>
                <a:gd name="T33" fmla="*/ 153 h 153"/>
                <a:gd name="T34" fmla="*/ 47 w 132"/>
                <a:gd name="T35" fmla="*/ 151 h 153"/>
                <a:gd name="T36" fmla="*/ 49 w 132"/>
                <a:gd name="T37" fmla="*/ 136 h 153"/>
                <a:gd name="T38" fmla="*/ 45 w 132"/>
                <a:gd name="T39" fmla="*/ 130 h 153"/>
                <a:gd name="T40" fmla="*/ 45 w 132"/>
                <a:gd name="T41" fmla="*/ 126 h 153"/>
                <a:gd name="T42" fmla="*/ 62 w 132"/>
                <a:gd name="T43" fmla="*/ 84 h 153"/>
                <a:gd name="T44" fmla="*/ 61 w 132"/>
                <a:gd name="T45" fmla="*/ 80 h 153"/>
                <a:gd name="T46" fmla="*/ 42 w 132"/>
                <a:gd name="T47" fmla="*/ 61 h 153"/>
                <a:gd name="T48" fmla="*/ 42 w 132"/>
                <a:gd name="T49" fmla="*/ 58 h 153"/>
                <a:gd name="T50" fmla="*/ 64 w 132"/>
                <a:gd name="T51" fmla="*/ 36 h 153"/>
                <a:gd name="T52" fmla="*/ 68 w 132"/>
                <a:gd name="T53" fmla="*/ 36 h 153"/>
                <a:gd name="T54" fmla="*/ 88 w 132"/>
                <a:gd name="T55" fmla="*/ 56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2" h="153">
                  <a:moveTo>
                    <a:pt x="88" y="56"/>
                  </a:moveTo>
                  <a:cubicBezTo>
                    <a:pt x="89" y="57"/>
                    <a:pt x="91" y="57"/>
                    <a:pt x="92" y="57"/>
                  </a:cubicBezTo>
                  <a:cubicBezTo>
                    <a:pt x="126" y="42"/>
                    <a:pt x="126" y="42"/>
                    <a:pt x="126" y="42"/>
                  </a:cubicBezTo>
                  <a:cubicBezTo>
                    <a:pt x="130" y="40"/>
                    <a:pt x="132" y="35"/>
                    <a:pt x="130" y="31"/>
                  </a:cubicBezTo>
                  <a:cubicBezTo>
                    <a:pt x="128" y="27"/>
                    <a:pt x="123" y="25"/>
                    <a:pt x="119" y="27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5" y="39"/>
                    <a:pt x="94" y="38"/>
                    <a:pt x="93" y="37"/>
                  </a:cubicBezTo>
                  <a:cubicBezTo>
                    <a:pt x="56" y="1"/>
                    <a:pt x="56" y="1"/>
                    <a:pt x="56" y="1"/>
                  </a:cubicBezTo>
                  <a:cubicBezTo>
                    <a:pt x="55" y="0"/>
                    <a:pt x="53" y="0"/>
                    <a:pt x="52" y="1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0" y="53"/>
                    <a:pt x="0" y="55"/>
                    <a:pt x="1" y="56"/>
                  </a:cubicBezTo>
                  <a:cubicBezTo>
                    <a:pt x="8" y="61"/>
                    <a:pt x="29" y="79"/>
                    <a:pt x="36" y="86"/>
                  </a:cubicBezTo>
                  <a:cubicBezTo>
                    <a:pt x="37" y="86"/>
                    <a:pt x="37" y="88"/>
                    <a:pt x="37" y="90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19" y="130"/>
                    <a:pt x="19" y="131"/>
                    <a:pt x="20" y="133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3" y="151"/>
                    <a:pt x="36" y="153"/>
                    <a:pt x="40" y="153"/>
                  </a:cubicBezTo>
                  <a:cubicBezTo>
                    <a:pt x="42" y="153"/>
                    <a:pt x="45" y="153"/>
                    <a:pt x="47" y="151"/>
                  </a:cubicBezTo>
                  <a:cubicBezTo>
                    <a:pt x="52" y="147"/>
                    <a:pt x="53" y="141"/>
                    <a:pt x="49" y="136"/>
                  </a:cubicBezTo>
                  <a:cubicBezTo>
                    <a:pt x="45" y="130"/>
                    <a:pt x="45" y="130"/>
                    <a:pt x="45" y="130"/>
                  </a:cubicBezTo>
                  <a:cubicBezTo>
                    <a:pt x="44" y="129"/>
                    <a:pt x="44" y="127"/>
                    <a:pt x="45" y="126"/>
                  </a:cubicBezTo>
                  <a:cubicBezTo>
                    <a:pt x="62" y="84"/>
                    <a:pt x="62" y="84"/>
                    <a:pt x="62" y="84"/>
                  </a:cubicBezTo>
                  <a:cubicBezTo>
                    <a:pt x="63" y="83"/>
                    <a:pt x="62" y="81"/>
                    <a:pt x="61" y="80"/>
                  </a:cubicBezTo>
                  <a:cubicBezTo>
                    <a:pt x="57" y="76"/>
                    <a:pt x="47" y="66"/>
                    <a:pt x="42" y="61"/>
                  </a:cubicBezTo>
                  <a:cubicBezTo>
                    <a:pt x="41" y="60"/>
                    <a:pt x="41" y="59"/>
                    <a:pt x="42" y="58"/>
                  </a:cubicBezTo>
                  <a:cubicBezTo>
                    <a:pt x="64" y="36"/>
                    <a:pt x="64" y="36"/>
                    <a:pt x="64" y="36"/>
                  </a:cubicBezTo>
                  <a:cubicBezTo>
                    <a:pt x="65" y="35"/>
                    <a:pt x="67" y="35"/>
                    <a:pt x="68" y="36"/>
                  </a:cubicBezTo>
                  <a:lnTo>
                    <a:pt x="88" y="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0" name="Freeform 142"/>
            <p:cNvSpPr/>
            <p:nvPr/>
          </p:nvSpPr>
          <p:spPr bwMode="auto">
            <a:xfrm>
              <a:off x="3795713" y="5667375"/>
              <a:ext cx="134938" cy="203200"/>
            </a:xfrm>
            <a:custGeom>
              <a:avLst/>
              <a:gdLst>
                <a:gd name="T0" fmla="*/ 26 w 36"/>
                <a:gd name="T1" fmla="*/ 51 h 54"/>
                <a:gd name="T2" fmla="*/ 31 w 36"/>
                <a:gd name="T3" fmla="*/ 42 h 54"/>
                <a:gd name="T4" fmla="*/ 9 w 36"/>
                <a:gd name="T5" fmla="*/ 8 h 54"/>
                <a:gd name="T6" fmla="*/ 4 w 36"/>
                <a:gd name="T7" fmla="*/ 0 h 54"/>
                <a:gd name="T8" fmla="*/ 0 w 36"/>
                <a:gd name="T9" fmla="*/ 9 h 54"/>
                <a:gd name="T10" fmla="*/ 26 w 36"/>
                <a:gd name="T11" fmla="*/ 51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6" h="54">
                  <a:moveTo>
                    <a:pt x="26" y="51"/>
                  </a:moveTo>
                  <a:cubicBezTo>
                    <a:pt x="31" y="54"/>
                    <a:pt x="36" y="46"/>
                    <a:pt x="31" y="42"/>
                  </a:cubicBezTo>
                  <a:cubicBezTo>
                    <a:pt x="18" y="35"/>
                    <a:pt x="10" y="22"/>
                    <a:pt x="9" y="8"/>
                  </a:cubicBezTo>
                  <a:cubicBezTo>
                    <a:pt x="8" y="5"/>
                    <a:pt x="6" y="3"/>
                    <a:pt x="4" y="0"/>
                  </a:cubicBezTo>
                  <a:cubicBezTo>
                    <a:pt x="3" y="3"/>
                    <a:pt x="2" y="6"/>
                    <a:pt x="0" y="9"/>
                  </a:cubicBezTo>
                  <a:cubicBezTo>
                    <a:pt x="1" y="26"/>
                    <a:pt x="11" y="42"/>
                    <a:pt x="26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1" name="Freeform 143"/>
            <p:cNvSpPr/>
            <p:nvPr/>
          </p:nvSpPr>
          <p:spPr bwMode="auto">
            <a:xfrm>
              <a:off x="3884613" y="5299075"/>
              <a:ext cx="214313" cy="206375"/>
            </a:xfrm>
            <a:custGeom>
              <a:avLst/>
              <a:gdLst>
                <a:gd name="T0" fmla="*/ 52 w 57"/>
                <a:gd name="T1" fmla="*/ 18 h 55"/>
                <a:gd name="T2" fmla="*/ 27 w 57"/>
                <a:gd name="T3" fmla="*/ 0 h 55"/>
                <a:gd name="T4" fmla="*/ 21 w 57"/>
                <a:gd name="T5" fmla="*/ 1 h 55"/>
                <a:gd name="T6" fmla="*/ 0 w 57"/>
                <a:gd name="T7" fmla="*/ 14 h 55"/>
                <a:gd name="T8" fmla="*/ 6 w 57"/>
                <a:gd name="T9" fmla="*/ 19 h 55"/>
                <a:gd name="T10" fmla="*/ 17 w 57"/>
                <a:gd name="T11" fmla="*/ 15 h 55"/>
                <a:gd name="T12" fmla="*/ 21 w 57"/>
                <a:gd name="T13" fmla="*/ 14 h 55"/>
                <a:gd name="T14" fmla="*/ 36 w 57"/>
                <a:gd name="T15" fmla="*/ 24 h 55"/>
                <a:gd name="T16" fmla="*/ 28 w 57"/>
                <a:gd name="T17" fmla="*/ 43 h 55"/>
                <a:gd name="T18" fmla="*/ 16 w 57"/>
                <a:gd name="T19" fmla="*/ 47 h 55"/>
                <a:gd name="T20" fmla="*/ 15 w 57"/>
                <a:gd name="T21" fmla="*/ 55 h 55"/>
                <a:gd name="T22" fmla="*/ 22 w 57"/>
                <a:gd name="T23" fmla="*/ 55 h 55"/>
                <a:gd name="T24" fmla="*/ 40 w 57"/>
                <a:gd name="T25" fmla="*/ 51 h 55"/>
                <a:gd name="T26" fmla="*/ 52 w 57"/>
                <a:gd name="T27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7" h="55">
                  <a:moveTo>
                    <a:pt x="52" y="18"/>
                  </a:moveTo>
                  <a:cubicBezTo>
                    <a:pt x="48" y="6"/>
                    <a:pt x="38" y="0"/>
                    <a:pt x="27" y="0"/>
                  </a:cubicBezTo>
                  <a:cubicBezTo>
                    <a:pt x="25" y="0"/>
                    <a:pt x="23" y="0"/>
                    <a:pt x="21" y="1"/>
                  </a:cubicBezTo>
                  <a:cubicBezTo>
                    <a:pt x="14" y="2"/>
                    <a:pt x="7" y="7"/>
                    <a:pt x="0" y="14"/>
                  </a:cubicBezTo>
                  <a:cubicBezTo>
                    <a:pt x="3" y="15"/>
                    <a:pt x="5" y="17"/>
                    <a:pt x="6" y="19"/>
                  </a:cubicBezTo>
                  <a:cubicBezTo>
                    <a:pt x="10" y="17"/>
                    <a:pt x="14" y="15"/>
                    <a:pt x="17" y="15"/>
                  </a:cubicBezTo>
                  <a:cubicBezTo>
                    <a:pt x="18" y="15"/>
                    <a:pt x="20" y="14"/>
                    <a:pt x="21" y="14"/>
                  </a:cubicBezTo>
                  <a:cubicBezTo>
                    <a:pt x="28" y="14"/>
                    <a:pt x="33" y="18"/>
                    <a:pt x="36" y="24"/>
                  </a:cubicBezTo>
                  <a:cubicBezTo>
                    <a:pt x="38" y="31"/>
                    <a:pt x="35" y="39"/>
                    <a:pt x="28" y="43"/>
                  </a:cubicBezTo>
                  <a:cubicBezTo>
                    <a:pt x="24" y="45"/>
                    <a:pt x="21" y="46"/>
                    <a:pt x="16" y="47"/>
                  </a:cubicBezTo>
                  <a:cubicBezTo>
                    <a:pt x="16" y="49"/>
                    <a:pt x="16" y="52"/>
                    <a:pt x="15" y="55"/>
                  </a:cubicBezTo>
                  <a:cubicBezTo>
                    <a:pt x="18" y="55"/>
                    <a:pt x="20" y="55"/>
                    <a:pt x="22" y="55"/>
                  </a:cubicBezTo>
                  <a:cubicBezTo>
                    <a:pt x="29" y="55"/>
                    <a:pt x="35" y="54"/>
                    <a:pt x="40" y="51"/>
                  </a:cubicBezTo>
                  <a:cubicBezTo>
                    <a:pt x="51" y="45"/>
                    <a:pt x="57" y="31"/>
                    <a:pt x="5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2" name="Freeform 144"/>
            <p:cNvSpPr/>
            <p:nvPr/>
          </p:nvSpPr>
          <p:spPr bwMode="auto">
            <a:xfrm>
              <a:off x="3689350" y="5170488"/>
              <a:ext cx="211138" cy="184150"/>
            </a:xfrm>
            <a:custGeom>
              <a:avLst/>
              <a:gdLst>
                <a:gd name="T0" fmla="*/ 54 w 56"/>
                <a:gd name="T1" fmla="*/ 22 h 49"/>
                <a:gd name="T2" fmla="*/ 28 w 56"/>
                <a:gd name="T3" fmla="*/ 0 h 49"/>
                <a:gd name="T4" fmla="*/ 27 w 56"/>
                <a:gd name="T5" fmla="*/ 0 h 49"/>
                <a:gd name="T6" fmla="*/ 1 w 56"/>
                <a:gd name="T7" fmla="*/ 24 h 49"/>
                <a:gd name="T8" fmla="*/ 7 w 56"/>
                <a:gd name="T9" fmla="*/ 49 h 49"/>
                <a:gd name="T10" fmla="*/ 14 w 56"/>
                <a:gd name="T11" fmla="*/ 45 h 49"/>
                <a:gd name="T12" fmla="*/ 13 w 56"/>
                <a:gd name="T13" fmla="*/ 33 h 49"/>
                <a:gd name="T14" fmla="*/ 28 w 56"/>
                <a:gd name="T15" fmla="*/ 18 h 49"/>
                <a:gd name="T16" fmla="*/ 28 w 56"/>
                <a:gd name="T17" fmla="*/ 18 h 49"/>
                <a:gd name="T18" fmla="*/ 43 w 56"/>
                <a:gd name="T19" fmla="*/ 32 h 49"/>
                <a:gd name="T20" fmla="*/ 43 w 56"/>
                <a:gd name="T21" fmla="*/ 43 h 49"/>
                <a:gd name="T22" fmla="*/ 50 w 56"/>
                <a:gd name="T23" fmla="*/ 47 h 49"/>
                <a:gd name="T24" fmla="*/ 54 w 56"/>
                <a:gd name="T25" fmla="*/ 22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6" h="49">
                  <a:moveTo>
                    <a:pt x="54" y="22"/>
                  </a:moveTo>
                  <a:cubicBezTo>
                    <a:pt x="52" y="10"/>
                    <a:pt x="42" y="0"/>
                    <a:pt x="28" y="0"/>
                  </a:cubicBezTo>
                  <a:cubicBezTo>
                    <a:pt x="28" y="0"/>
                    <a:pt x="27" y="0"/>
                    <a:pt x="27" y="0"/>
                  </a:cubicBezTo>
                  <a:cubicBezTo>
                    <a:pt x="13" y="1"/>
                    <a:pt x="2" y="12"/>
                    <a:pt x="1" y="24"/>
                  </a:cubicBezTo>
                  <a:cubicBezTo>
                    <a:pt x="0" y="32"/>
                    <a:pt x="3" y="41"/>
                    <a:pt x="7" y="49"/>
                  </a:cubicBezTo>
                  <a:cubicBezTo>
                    <a:pt x="9" y="47"/>
                    <a:pt x="12" y="46"/>
                    <a:pt x="14" y="45"/>
                  </a:cubicBezTo>
                  <a:cubicBezTo>
                    <a:pt x="13" y="41"/>
                    <a:pt x="13" y="37"/>
                    <a:pt x="13" y="33"/>
                  </a:cubicBezTo>
                  <a:cubicBezTo>
                    <a:pt x="14" y="25"/>
                    <a:pt x="20" y="18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5" y="18"/>
                    <a:pt x="41" y="24"/>
                    <a:pt x="43" y="32"/>
                  </a:cubicBezTo>
                  <a:cubicBezTo>
                    <a:pt x="44" y="35"/>
                    <a:pt x="44" y="39"/>
                    <a:pt x="43" y="43"/>
                  </a:cubicBezTo>
                  <a:cubicBezTo>
                    <a:pt x="46" y="44"/>
                    <a:pt x="48" y="45"/>
                    <a:pt x="50" y="47"/>
                  </a:cubicBezTo>
                  <a:cubicBezTo>
                    <a:pt x="54" y="38"/>
                    <a:pt x="56" y="30"/>
                    <a:pt x="54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3" name="Freeform 145"/>
            <p:cNvSpPr/>
            <p:nvPr/>
          </p:nvSpPr>
          <p:spPr bwMode="auto">
            <a:xfrm>
              <a:off x="3765550" y="5426075"/>
              <a:ext cx="77788" cy="82550"/>
            </a:xfrm>
            <a:custGeom>
              <a:avLst/>
              <a:gdLst>
                <a:gd name="T0" fmla="*/ 11 w 21"/>
                <a:gd name="T1" fmla="*/ 0 h 22"/>
                <a:gd name="T2" fmla="*/ 10 w 21"/>
                <a:gd name="T3" fmla="*/ 0 h 22"/>
                <a:gd name="T4" fmla="*/ 0 w 21"/>
                <a:gd name="T5" fmla="*/ 11 h 22"/>
                <a:gd name="T6" fmla="*/ 10 w 21"/>
                <a:gd name="T7" fmla="*/ 22 h 22"/>
                <a:gd name="T8" fmla="*/ 10 w 21"/>
                <a:gd name="T9" fmla="*/ 22 h 22"/>
                <a:gd name="T10" fmla="*/ 21 w 21"/>
                <a:gd name="T11" fmla="*/ 11 h 22"/>
                <a:gd name="T12" fmla="*/ 11 w 21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22">
                  <a:moveTo>
                    <a:pt x="11" y="0"/>
                  </a:moveTo>
                  <a:cubicBezTo>
                    <a:pt x="11" y="0"/>
                    <a:pt x="11" y="0"/>
                    <a:pt x="10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4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6" y="22"/>
                    <a:pt x="21" y="17"/>
                    <a:pt x="21" y="11"/>
                  </a:cubicBezTo>
                  <a:cubicBezTo>
                    <a:pt x="21" y="5"/>
                    <a:pt x="17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4" name="Freeform 146"/>
            <p:cNvSpPr>
              <a:spLocks noEditPoints="1"/>
            </p:cNvSpPr>
            <p:nvPr/>
          </p:nvSpPr>
          <p:spPr bwMode="auto">
            <a:xfrm>
              <a:off x="3678238" y="5343525"/>
              <a:ext cx="252413" cy="247650"/>
            </a:xfrm>
            <a:custGeom>
              <a:avLst/>
              <a:gdLst>
                <a:gd name="T0" fmla="*/ 34 w 67"/>
                <a:gd name="T1" fmla="*/ 0 h 66"/>
                <a:gd name="T2" fmla="*/ 33 w 67"/>
                <a:gd name="T3" fmla="*/ 0 h 66"/>
                <a:gd name="T4" fmla="*/ 33 w 67"/>
                <a:gd name="T5" fmla="*/ 11 h 66"/>
                <a:gd name="T6" fmla="*/ 34 w 67"/>
                <a:gd name="T7" fmla="*/ 11 h 66"/>
                <a:gd name="T8" fmla="*/ 56 w 67"/>
                <a:gd name="T9" fmla="*/ 34 h 66"/>
                <a:gd name="T10" fmla="*/ 56 w 67"/>
                <a:gd name="T11" fmla="*/ 34 h 66"/>
                <a:gd name="T12" fmla="*/ 34 w 67"/>
                <a:gd name="T13" fmla="*/ 55 h 66"/>
                <a:gd name="T14" fmla="*/ 33 w 67"/>
                <a:gd name="T15" fmla="*/ 55 h 66"/>
                <a:gd name="T16" fmla="*/ 33 w 67"/>
                <a:gd name="T17" fmla="*/ 66 h 66"/>
                <a:gd name="T18" fmla="*/ 34 w 67"/>
                <a:gd name="T19" fmla="*/ 66 h 66"/>
                <a:gd name="T20" fmla="*/ 67 w 67"/>
                <a:gd name="T21" fmla="*/ 34 h 66"/>
                <a:gd name="T22" fmla="*/ 34 w 67"/>
                <a:gd name="T23" fmla="*/ 0 h 66"/>
                <a:gd name="T24" fmla="*/ 33 w 67"/>
                <a:gd name="T25" fmla="*/ 0 h 66"/>
                <a:gd name="T26" fmla="*/ 33 w 67"/>
                <a:gd name="T27" fmla="*/ 0 h 66"/>
                <a:gd name="T28" fmla="*/ 0 w 67"/>
                <a:gd name="T29" fmla="*/ 32 h 66"/>
                <a:gd name="T30" fmla="*/ 33 w 67"/>
                <a:gd name="T31" fmla="*/ 66 h 66"/>
                <a:gd name="T32" fmla="*/ 33 w 67"/>
                <a:gd name="T33" fmla="*/ 66 h 66"/>
                <a:gd name="T34" fmla="*/ 33 w 67"/>
                <a:gd name="T35" fmla="*/ 55 h 66"/>
                <a:gd name="T36" fmla="*/ 33 w 67"/>
                <a:gd name="T37" fmla="*/ 55 h 66"/>
                <a:gd name="T38" fmla="*/ 11 w 67"/>
                <a:gd name="T39" fmla="*/ 32 h 66"/>
                <a:gd name="T40" fmla="*/ 33 w 67"/>
                <a:gd name="T41" fmla="*/ 11 h 66"/>
                <a:gd name="T42" fmla="*/ 33 w 67"/>
                <a:gd name="T43" fmla="*/ 11 h 66"/>
                <a:gd name="T44" fmla="*/ 33 w 67"/>
                <a:gd name="T45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66">
                  <a:moveTo>
                    <a:pt x="34" y="0"/>
                  </a:moveTo>
                  <a:cubicBezTo>
                    <a:pt x="34" y="0"/>
                    <a:pt x="34" y="0"/>
                    <a:pt x="33" y="0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46" y="11"/>
                    <a:pt x="56" y="21"/>
                    <a:pt x="56" y="34"/>
                  </a:cubicBezTo>
                  <a:cubicBezTo>
                    <a:pt x="56" y="34"/>
                    <a:pt x="56" y="34"/>
                    <a:pt x="56" y="34"/>
                  </a:cubicBezTo>
                  <a:cubicBezTo>
                    <a:pt x="55" y="46"/>
                    <a:pt x="45" y="55"/>
                    <a:pt x="34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4" y="66"/>
                    <a:pt x="34" y="66"/>
                    <a:pt x="34" y="66"/>
                  </a:cubicBezTo>
                  <a:cubicBezTo>
                    <a:pt x="51" y="66"/>
                    <a:pt x="66" y="52"/>
                    <a:pt x="67" y="34"/>
                  </a:cubicBezTo>
                  <a:cubicBezTo>
                    <a:pt x="67" y="16"/>
                    <a:pt x="53" y="0"/>
                    <a:pt x="34" y="0"/>
                  </a:cubicBezTo>
                  <a:close/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16" y="0"/>
                    <a:pt x="1" y="14"/>
                    <a:pt x="0" y="32"/>
                  </a:cubicBezTo>
                  <a:cubicBezTo>
                    <a:pt x="0" y="50"/>
                    <a:pt x="14" y="66"/>
                    <a:pt x="33" y="66"/>
                  </a:cubicBezTo>
                  <a:cubicBezTo>
                    <a:pt x="33" y="66"/>
                    <a:pt x="33" y="66"/>
                    <a:pt x="33" y="66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21" y="55"/>
                    <a:pt x="11" y="45"/>
                    <a:pt x="11" y="32"/>
                  </a:cubicBezTo>
                  <a:cubicBezTo>
                    <a:pt x="12" y="20"/>
                    <a:pt x="21" y="11"/>
                    <a:pt x="33" y="11"/>
                  </a:cubicBezTo>
                  <a:cubicBezTo>
                    <a:pt x="33" y="11"/>
                    <a:pt x="33" y="11"/>
                    <a:pt x="33" y="11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5" name="Freeform 147"/>
            <p:cNvSpPr/>
            <p:nvPr/>
          </p:nvSpPr>
          <p:spPr bwMode="auto">
            <a:xfrm>
              <a:off x="3581400" y="5521325"/>
              <a:ext cx="225425" cy="212725"/>
            </a:xfrm>
            <a:custGeom>
              <a:avLst/>
              <a:gdLst>
                <a:gd name="T0" fmla="*/ 28 w 60"/>
                <a:gd name="T1" fmla="*/ 7 h 57"/>
                <a:gd name="T2" fmla="*/ 24 w 60"/>
                <a:gd name="T3" fmla="*/ 0 h 57"/>
                <a:gd name="T4" fmla="*/ 6 w 60"/>
                <a:gd name="T5" fmla="*/ 18 h 57"/>
                <a:gd name="T6" fmla="*/ 15 w 60"/>
                <a:gd name="T7" fmla="*/ 52 h 57"/>
                <a:gd name="T8" fmla="*/ 30 w 60"/>
                <a:gd name="T9" fmla="*/ 57 h 57"/>
                <a:gd name="T10" fmla="*/ 50 w 60"/>
                <a:gd name="T11" fmla="*/ 48 h 57"/>
                <a:gd name="T12" fmla="*/ 60 w 60"/>
                <a:gd name="T13" fmla="*/ 24 h 57"/>
                <a:gd name="T14" fmla="*/ 59 w 60"/>
                <a:gd name="T15" fmla="*/ 24 h 57"/>
                <a:gd name="T16" fmla="*/ 59 w 60"/>
                <a:gd name="T17" fmla="*/ 24 h 57"/>
                <a:gd name="T18" fmla="*/ 52 w 60"/>
                <a:gd name="T19" fmla="*/ 23 h 57"/>
                <a:gd name="T20" fmla="*/ 46 w 60"/>
                <a:gd name="T21" fmla="*/ 34 h 57"/>
                <a:gd name="T22" fmla="*/ 33 w 60"/>
                <a:gd name="T23" fmla="*/ 40 h 57"/>
                <a:gd name="T24" fmla="*/ 25 w 60"/>
                <a:gd name="T25" fmla="*/ 38 h 57"/>
                <a:gd name="T26" fmla="*/ 21 w 60"/>
                <a:gd name="T27" fmla="*/ 17 h 57"/>
                <a:gd name="T28" fmla="*/ 28 w 60"/>
                <a:gd name="T29" fmla="*/ 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7">
                  <a:moveTo>
                    <a:pt x="28" y="7"/>
                  </a:moveTo>
                  <a:cubicBezTo>
                    <a:pt x="27" y="5"/>
                    <a:pt x="25" y="3"/>
                    <a:pt x="24" y="0"/>
                  </a:cubicBezTo>
                  <a:cubicBezTo>
                    <a:pt x="16" y="5"/>
                    <a:pt x="9" y="11"/>
                    <a:pt x="6" y="18"/>
                  </a:cubicBezTo>
                  <a:cubicBezTo>
                    <a:pt x="0" y="30"/>
                    <a:pt x="4" y="45"/>
                    <a:pt x="15" y="52"/>
                  </a:cubicBezTo>
                  <a:cubicBezTo>
                    <a:pt x="20" y="56"/>
                    <a:pt x="25" y="57"/>
                    <a:pt x="30" y="57"/>
                  </a:cubicBezTo>
                  <a:cubicBezTo>
                    <a:pt x="38" y="57"/>
                    <a:pt x="45" y="54"/>
                    <a:pt x="50" y="48"/>
                  </a:cubicBezTo>
                  <a:cubicBezTo>
                    <a:pt x="56" y="42"/>
                    <a:pt x="59" y="33"/>
                    <a:pt x="60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6" y="24"/>
                    <a:pt x="54" y="24"/>
                    <a:pt x="52" y="23"/>
                  </a:cubicBezTo>
                  <a:cubicBezTo>
                    <a:pt x="50" y="27"/>
                    <a:pt x="48" y="31"/>
                    <a:pt x="46" y="34"/>
                  </a:cubicBezTo>
                  <a:cubicBezTo>
                    <a:pt x="42" y="38"/>
                    <a:pt x="38" y="40"/>
                    <a:pt x="33" y="40"/>
                  </a:cubicBezTo>
                  <a:cubicBezTo>
                    <a:pt x="30" y="40"/>
                    <a:pt x="28" y="39"/>
                    <a:pt x="25" y="38"/>
                  </a:cubicBezTo>
                  <a:cubicBezTo>
                    <a:pt x="19" y="33"/>
                    <a:pt x="17" y="25"/>
                    <a:pt x="21" y="17"/>
                  </a:cubicBezTo>
                  <a:cubicBezTo>
                    <a:pt x="22" y="14"/>
                    <a:pt x="25" y="10"/>
                    <a:pt x="2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6" name="Freeform 148"/>
            <p:cNvSpPr/>
            <p:nvPr/>
          </p:nvSpPr>
          <p:spPr bwMode="auto">
            <a:xfrm>
              <a:off x="3813175" y="5513388"/>
              <a:ext cx="225425" cy="209550"/>
            </a:xfrm>
            <a:custGeom>
              <a:avLst/>
              <a:gdLst>
                <a:gd name="T0" fmla="*/ 46 w 60"/>
                <a:gd name="T1" fmla="*/ 50 h 56"/>
                <a:gd name="T2" fmla="*/ 53 w 60"/>
                <a:gd name="T3" fmla="*/ 16 h 56"/>
                <a:gd name="T4" fmla="*/ 34 w 60"/>
                <a:gd name="T5" fmla="*/ 0 h 56"/>
                <a:gd name="T6" fmla="*/ 30 w 60"/>
                <a:gd name="T7" fmla="*/ 7 h 56"/>
                <a:gd name="T8" fmla="*/ 38 w 60"/>
                <a:gd name="T9" fmla="*/ 16 h 56"/>
                <a:gd name="T10" fmla="*/ 35 w 60"/>
                <a:gd name="T11" fmla="*/ 36 h 56"/>
                <a:gd name="T12" fmla="*/ 27 w 60"/>
                <a:gd name="T13" fmla="*/ 39 h 56"/>
                <a:gd name="T14" fmla="*/ 15 w 60"/>
                <a:gd name="T15" fmla="*/ 35 h 56"/>
                <a:gd name="T16" fmla="*/ 7 w 60"/>
                <a:gd name="T17" fmla="*/ 25 h 56"/>
                <a:gd name="T18" fmla="*/ 0 w 60"/>
                <a:gd name="T19" fmla="*/ 26 h 56"/>
                <a:gd name="T20" fmla="*/ 3 w 60"/>
                <a:gd name="T21" fmla="*/ 37 h 56"/>
                <a:gd name="T22" fmla="*/ 5 w 60"/>
                <a:gd name="T23" fmla="*/ 40 h 56"/>
                <a:gd name="T24" fmla="*/ 11 w 60"/>
                <a:gd name="T25" fmla="*/ 49 h 56"/>
                <a:gd name="T26" fmla="*/ 30 w 60"/>
                <a:gd name="T27" fmla="*/ 56 h 56"/>
                <a:gd name="T28" fmla="*/ 46 w 60"/>
                <a:gd name="T29" fmla="*/ 5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56">
                  <a:moveTo>
                    <a:pt x="46" y="50"/>
                  </a:moveTo>
                  <a:cubicBezTo>
                    <a:pt x="58" y="42"/>
                    <a:pt x="60" y="26"/>
                    <a:pt x="53" y="16"/>
                  </a:cubicBezTo>
                  <a:cubicBezTo>
                    <a:pt x="49" y="9"/>
                    <a:pt x="42" y="3"/>
                    <a:pt x="34" y="0"/>
                  </a:cubicBezTo>
                  <a:cubicBezTo>
                    <a:pt x="33" y="2"/>
                    <a:pt x="32" y="5"/>
                    <a:pt x="30" y="7"/>
                  </a:cubicBezTo>
                  <a:cubicBezTo>
                    <a:pt x="34" y="10"/>
                    <a:pt x="37" y="13"/>
                    <a:pt x="38" y="16"/>
                  </a:cubicBezTo>
                  <a:cubicBezTo>
                    <a:pt x="42" y="23"/>
                    <a:pt x="41" y="32"/>
                    <a:pt x="35" y="36"/>
                  </a:cubicBezTo>
                  <a:cubicBezTo>
                    <a:pt x="33" y="38"/>
                    <a:pt x="30" y="39"/>
                    <a:pt x="27" y="39"/>
                  </a:cubicBezTo>
                  <a:cubicBezTo>
                    <a:pt x="23" y="39"/>
                    <a:pt x="18" y="38"/>
                    <a:pt x="15" y="35"/>
                  </a:cubicBezTo>
                  <a:cubicBezTo>
                    <a:pt x="12" y="32"/>
                    <a:pt x="9" y="29"/>
                    <a:pt x="7" y="25"/>
                  </a:cubicBezTo>
                  <a:cubicBezTo>
                    <a:pt x="5" y="25"/>
                    <a:pt x="2" y="26"/>
                    <a:pt x="0" y="26"/>
                  </a:cubicBezTo>
                  <a:cubicBezTo>
                    <a:pt x="1" y="30"/>
                    <a:pt x="2" y="34"/>
                    <a:pt x="3" y="37"/>
                  </a:cubicBezTo>
                  <a:cubicBezTo>
                    <a:pt x="4" y="38"/>
                    <a:pt x="4" y="39"/>
                    <a:pt x="5" y="40"/>
                  </a:cubicBezTo>
                  <a:cubicBezTo>
                    <a:pt x="6" y="44"/>
                    <a:pt x="9" y="46"/>
                    <a:pt x="11" y="49"/>
                  </a:cubicBezTo>
                  <a:cubicBezTo>
                    <a:pt x="16" y="54"/>
                    <a:pt x="23" y="56"/>
                    <a:pt x="30" y="56"/>
                  </a:cubicBezTo>
                  <a:cubicBezTo>
                    <a:pt x="36" y="56"/>
                    <a:pt x="41" y="54"/>
                    <a:pt x="46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7" name="Freeform 149"/>
            <p:cNvSpPr/>
            <p:nvPr/>
          </p:nvSpPr>
          <p:spPr bwMode="auto">
            <a:xfrm>
              <a:off x="3502025" y="5313363"/>
              <a:ext cx="211138" cy="207963"/>
            </a:xfrm>
            <a:custGeom>
              <a:avLst/>
              <a:gdLst>
                <a:gd name="T0" fmla="*/ 19 w 56"/>
                <a:gd name="T1" fmla="*/ 52 h 55"/>
                <a:gd name="T2" fmla="*/ 33 w 56"/>
                <a:gd name="T3" fmla="*/ 55 h 55"/>
                <a:gd name="T4" fmla="*/ 45 w 56"/>
                <a:gd name="T5" fmla="*/ 54 h 55"/>
                <a:gd name="T6" fmla="*/ 43 w 56"/>
                <a:gd name="T7" fmla="*/ 46 h 55"/>
                <a:gd name="T8" fmla="*/ 31 w 56"/>
                <a:gd name="T9" fmla="*/ 43 h 55"/>
                <a:gd name="T10" fmla="*/ 21 w 56"/>
                <a:gd name="T11" fmla="*/ 25 h 55"/>
                <a:gd name="T12" fmla="*/ 37 w 56"/>
                <a:gd name="T13" fmla="*/ 14 h 55"/>
                <a:gd name="T14" fmla="*/ 39 w 56"/>
                <a:gd name="T15" fmla="*/ 14 h 55"/>
                <a:gd name="T16" fmla="*/ 50 w 56"/>
                <a:gd name="T17" fmla="*/ 18 h 55"/>
                <a:gd name="T18" fmla="*/ 56 w 56"/>
                <a:gd name="T19" fmla="*/ 12 h 55"/>
                <a:gd name="T20" fmla="*/ 33 w 56"/>
                <a:gd name="T21" fmla="*/ 1 h 55"/>
                <a:gd name="T22" fmla="*/ 30 w 56"/>
                <a:gd name="T23" fmla="*/ 0 h 55"/>
                <a:gd name="T24" fmla="*/ 4 w 56"/>
                <a:gd name="T25" fmla="*/ 20 h 55"/>
                <a:gd name="T26" fmla="*/ 19 w 56"/>
                <a:gd name="T27" fmla="*/ 52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55">
                  <a:moveTo>
                    <a:pt x="19" y="52"/>
                  </a:moveTo>
                  <a:cubicBezTo>
                    <a:pt x="23" y="54"/>
                    <a:pt x="28" y="55"/>
                    <a:pt x="33" y="55"/>
                  </a:cubicBezTo>
                  <a:cubicBezTo>
                    <a:pt x="37" y="55"/>
                    <a:pt x="41" y="54"/>
                    <a:pt x="45" y="54"/>
                  </a:cubicBezTo>
                  <a:cubicBezTo>
                    <a:pt x="44" y="51"/>
                    <a:pt x="43" y="49"/>
                    <a:pt x="43" y="46"/>
                  </a:cubicBezTo>
                  <a:cubicBezTo>
                    <a:pt x="38" y="46"/>
                    <a:pt x="34" y="45"/>
                    <a:pt x="31" y="43"/>
                  </a:cubicBezTo>
                  <a:cubicBezTo>
                    <a:pt x="23" y="40"/>
                    <a:pt x="19" y="32"/>
                    <a:pt x="21" y="25"/>
                  </a:cubicBezTo>
                  <a:cubicBezTo>
                    <a:pt x="23" y="18"/>
                    <a:pt x="29" y="14"/>
                    <a:pt x="37" y="14"/>
                  </a:cubicBezTo>
                  <a:cubicBezTo>
                    <a:pt x="37" y="14"/>
                    <a:pt x="38" y="14"/>
                    <a:pt x="39" y="14"/>
                  </a:cubicBezTo>
                  <a:cubicBezTo>
                    <a:pt x="43" y="15"/>
                    <a:pt x="46" y="16"/>
                    <a:pt x="50" y="18"/>
                  </a:cubicBezTo>
                  <a:cubicBezTo>
                    <a:pt x="52" y="16"/>
                    <a:pt x="54" y="14"/>
                    <a:pt x="56" y="12"/>
                  </a:cubicBezTo>
                  <a:cubicBezTo>
                    <a:pt x="49" y="6"/>
                    <a:pt x="41" y="1"/>
                    <a:pt x="33" y="1"/>
                  </a:cubicBezTo>
                  <a:cubicBezTo>
                    <a:pt x="32" y="0"/>
                    <a:pt x="31" y="0"/>
                    <a:pt x="30" y="0"/>
                  </a:cubicBezTo>
                  <a:cubicBezTo>
                    <a:pt x="18" y="0"/>
                    <a:pt x="7" y="8"/>
                    <a:pt x="4" y="20"/>
                  </a:cubicBezTo>
                  <a:cubicBezTo>
                    <a:pt x="0" y="34"/>
                    <a:pt x="7" y="47"/>
                    <a:pt x="19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8" name="Freeform 150"/>
            <p:cNvSpPr/>
            <p:nvPr/>
          </p:nvSpPr>
          <p:spPr bwMode="auto">
            <a:xfrm>
              <a:off x="4684713" y="4356100"/>
              <a:ext cx="146050" cy="263525"/>
            </a:xfrm>
            <a:custGeom>
              <a:avLst/>
              <a:gdLst>
                <a:gd name="T0" fmla="*/ 39 w 39"/>
                <a:gd name="T1" fmla="*/ 35 h 70"/>
                <a:gd name="T2" fmla="*/ 19 w 39"/>
                <a:gd name="T3" fmla="*/ 0 h 70"/>
                <a:gd name="T4" fmla="*/ 0 w 39"/>
                <a:gd name="T5" fmla="*/ 35 h 70"/>
                <a:gd name="T6" fmla="*/ 19 w 39"/>
                <a:gd name="T7" fmla="*/ 70 h 70"/>
                <a:gd name="T8" fmla="*/ 39 w 39"/>
                <a:gd name="T9" fmla="*/ 35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70">
                  <a:moveTo>
                    <a:pt x="39" y="35"/>
                  </a:moveTo>
                  <a:cubicBezTo>
                    <a:pt x="39" y="23"/>
                    <a:pt x="31" y="5"/>
                    <a:pt x="19" y="0"/>
                  </a:cubicBezTo>
                  <a:cubicBezTo>
                    <a:pt x="7" y="5"/>
                    <a:pt x="0" y="23"/>
                    <a:pt x="0" y="35"/>
                  </a:cubicBezTo>
                  <a:cubicBezTo>
                    <a:pt x="0" y="47"/>
                    <a:pt x="7" y="65"/>
                    <a:pt x="19" y="70"/>
                  </a:cubicBezTo>
                  <a:cubicBezTo>
                    <a:pt x="31" y="65"/>
                    <a:pt x="39" y="47"/>
                    <a:pt x="39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299" name="Freeform 151"/>
            <p:cNvSpPr/>
            <p:nvPr/>
          </p:nvSpPr>
          <p:spPr bwMode="auto">
            <a:xfrm>
              <a:off x="4786313" y="4521200"/>
              <a:ext cx="239713" cy="192088"/>
            </a:xfrm>
            <a:custGeom>
              <a:avLst/>
              <a:gdLst>
                <a:gd name="T0" fmla="*/ 2 w 64"/>
                <a:gd name="T1" fmla="*/ 43 h 51"/>
                <a:gd name="T2" fmla="*/ 42 w 64"/>
                <a:gd name="T3" fmla="*/ 43 h 51"/>
                <a:gd name="T4" fmla="*/ 62 w 64"/>
                <a:gd name="T5" fmla="*/ 9 h 51"/>
                <a:gd name="T6" fmla="*/ 22 w 64"/>
                <a:gd name="T7" fmla="*/ 8 h 51"/>
                <a:gd name="T8" fmla="*/ 2 w 64"/>
                <a:gd name="T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2" y="43"/>
                  </a:moveTo>
                  <a:cubicBezTo>
                    <a:pt x="12" y="51"/>
                    <a:pt x="31" y="49"/>
                    <a:pt x="42" y="43"/>
                  </a:cubicBezTo>
                  <a:cubicBezTo>
                    <a:pt x="52" y="37"/>
                    <a:pt x="64" y="22"/>
                    <a:pt x="62" y="9"/>
                  </a:cubicBezTo>
                  <a:cubicBezTo>
                    <a:pt x="52" y="0"/>
                    <a:pt x="33" y="2"/>
                    <a:pt x="22" y="8"/>
                  </a:cubicBezTo>
                  <a:cubicBezTo>
                    <a:pt x="12" y="14"/>
                    <a:pt x="0" y="30"/>
                    <a:pt x="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0" name="Freeform 152"/>
            <p:cNvSpPr/>
            <p:nvPr/>
          </p:nvSpPr>
          <p:spPr bwMode="auto">
            <a:xfrm>
              <a:off x="4786313" y="4713288"/>
              <a:ext cx="239713" cy="187325"/>
            </a:xfrm>
            <a:custGeom>
              <a:avLst/>
              <a:gdLst>
                <a:gd name="T0" fmla="*/ 42 w 64"/>
                <a:gd name="T1" fmla="*/ 42 h 50"/>
                <a:gd name="T2" fmla="*/ 62 w 64"/>
                <a:gd name="T3" fmla="*/ 8 h 50"/>
                <a:gd name="T4" fmla="*/ 22 w 64"/>
                <a:gd name="T5" fmla="*/ 8 h 50"/>
                <a:gd name="T6" fmla="*/ 2 w 64"/>
                <a:gd name="T7" fmla="*/ 42 h 50"/>
                <a:gd name="T8" fmla="*/ 42 w 64"/>
                <a:gd name="T9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0">
                  <a:moveTo>
                    <a:pt x="42" y="42"/>
                  </a:moveTo>
                  <a:cubicBezTo>
                    <a:pt x="52" y="36"/>
                    <a:pt x="64" y="21"/>
                    <a:pt x="62" y="8"/>
                  </a:cubicBezTo>
                  <a:cubicBezTo>
                    <a:pt x="52" y="0"/>
                    <a:pt x="33" y="2"/>
                    <a:pt x="22" y="8"/>
                  </a:cubicBezTo>
                  <a:cubicBezTo>
                    <a:pt x="12" y="14"/>
                    <a:pt x="0" y="29"/>
                    <a:pt x="2" y="42"/>
                  </a:cubicBezTo>
                  <a:cubicBezTo>
                    <a:pt x="12" y="50"/>
                    <a:pt x="31" y="48"/>
                    <a:pt x="4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1" name="Freeform 153"/>
            <p:cNvSpPr/>
            <p:nvPr/>
          </p:nvSpPr>
          <p:spPr bwMode="auto">
            <a:xfrm>
              <a:off x="4489450" y="4521200"/>
              <a:ext cx="239713" cy="192088"/>
            </a:xfrm>
            <a:custGeom>
              <a:avLst/>
              <a:gdLst>
                <a:gd name="T0" fmla="*/ 22 w 64"/>
                <a:gd name="T1" fmla="*/ 43 h 51"/>
                <a:gd name="T2" fmla="*/ 62 w 64"/>
                <a:gd name="T3" fmla="*/ 43 h 51"/>
                <a:gd name="T4" fmla="*/ 41 w 64"/>
                <a:gd name="T5" fmla="*/ 8 h 51"/>
                <a:gd name="T6" fmla="*/ 1 w 64"/>
                <a:gd name="T7" fmla="*/ 9 h 51"/>
                <a:gd name="T8" fmla="*/ 22 w 64"/>
                <a:gd name="T9" fmla="*/ 4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1">
                  <a:moveTo>
                    <a:pt x="22" y="43"/>
                  </a:moveTo>
                  <a:cubicBezTo>
                    <a:pt x="33" y="49"/>
                    <a:pt x="52" y="51"/>
                    <a:pt x="62" y="43"/>
                  </a:cubicBezTo>
                  <a:cubicBezTo>
                    <a:pt x="64" y="30"/>
                    <a:pt x="52" y="14"/>
                    <a:pt x="41" y="8"/>
                  </a:cubicBezTo>
                  <a:cubicBezTo>
                    <a:pt x="31" y="2"/>
                    <a:pt x="12" y="0"/>
                    <a:pt x="1" y="9"/>
                  </a:cubicBezTo>
                  <a:cubicBezTo>
                    <a:pt x="0" y="22"/>
                    <a:pt x="11" y="37"/>
                    <a:pt x="22" y="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2" name="Freeform 154"/>
            <p:cNvSpPr/>
            <p:nvPr/>
          </p:nvSpPr>
          <p:spPr bwMode="auto">
            <a:xfrm>
              <a:off x="4489450" y="4713288"/>
              <a:ext cx="239713" cy="187325"/>
            </a:xfrm>
            <a:custGeom>
              <a:avLst/>
              <a:gdLst>
                <a:gd name="T0" fmla="*/ 22 w 64"/>
                <a:gd name="T1" fmla="*/ 42 h 50"/>
                <a:gd name="T2" fmla="*/ 62 w 64"/>
                <a:gd name="T3" fmla="*/ 42 h 50"/>
                <a:gd name="T4" fmla="*/ 41 w 64"/>
                <a:gd name="T5" fmla="*/ 8 h 50"/>
                <a:gd name="T6" fmla="*/ 1 w 64"/>
                <a:gd name="T7" fmla="*/ 8 h 50"/>
                <a:gd name="T8" fmla="*/ 22 w 64"/>
                <a:gd name="T9" fmla="*/ 4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0">
                  <a:moveTo>
                    <a:pt x="22" y="42"/>
                  </a:moveTo>
                  <a:cubicBezTo>
                    <a:pt x="33" y="48"/>
                    <a:pt x="52" y="50"/>
                    <a:pt x="62" y="42"/>
                  </a:cubicBezTo>
                  <a:cubicBezTo>
                    <a:pt x="64" y="29"/>
                    <a:pt x="52" y="14"/>
                    <a:pt x="41" y="8"/>
                  </a:cubicBezTo>
                  <a:cubicBezTo>
                    <a:pt x="31" y="2"/>
                    <a:pt x="12" y="0"/>
                    <a:pt x="1" y="8"/>
                  </a:cubicBezTo>
                  <a:cubicBezTo>
                    <a:pt x="0" y="21"/>
                    <a:pt x="11" y="36"/>
                    <a:pt x="22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3" name="Freeform 155"/>
            <p:cNvSpPr/>
            <p:nvPr/>
          </p:nvSpPr>
          <p:spPr bwMode="auto">
            <a:xfrm>
              <a:off x="4740275" y="4645025"/>
              <a:ext cx="30163" cy="300038"/>
            </a:xfrm>
            <a:custGeom>
              <a:avLst/>
              <a:gdLst>
                <a:gd name="T0" fmla="*/ 0 w 8"/>
                <a:gd name="T1" fmla="*/ 2 h 80"/>
                <a:gd name="T2" fmla="*/ 0 w 8"/>
                <a:gd name="T3" fmla="*/ 78 h 80"/>
                <a:gd name="T4" fmla="*/ 4 w 8"/>
                <a:gd name="T5" fmla="*/ 80 h 80"/>
                <a:gd name="T6" fmla="*/ 8 w 8"/>
                <a:gd name="T7" fmla="*/ 78 h 80"/>
                <a:gd name="T8" fmla="*/ 8 w 8"/>
                <a:gd name="T9" fmla="*/ 2 h 80"/>
                <a:gd name="T10" fmla="*/ 4 w 8"/>
                <a:gd name="T11" fmla="*/ 0 h 80"/>
                <a:gd name="T12" fmla="*/ 0 w 8"/>
                <a:gd name="T13" fmla="*/ 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80">
                  <a:moveTo>
                    <a:pt x="0" y="2"/>
                  </a:moveTo>
                  <a:cubicBezTo>
                    <a:pt x="0" y="78"/>
                    <a:pt x="0" y="78"/>
                    <a:pt x="0" y="78"/>
                  </a:cubicBezTo>
                  <a:cubicBezTo>
                    <a:pt x="0" y="79"/>
                    <a:pt x="2" y="80"/>
                    <a:pt x="4" y="80"/>
                  </a:cubicBezTo>
                  <a:cubicBezTo>
                    <a:pt x="6" y="80"/>
                    <a:pt x="8" y="79"/>
                    <a:pt x="8" y="78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6" y="0"/>
                    <a:pt x="4" y="0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4" name="Freeform 156"/>
            <p:cNvSpPr/>
            <p:nvPr/>
          </p:nvSpPr>
          <p:spPr bwMode="auto">
            <a:xfrm>
              <a:off x="1716088" y="4656138"/>
              <a:ext cx="47625" cy="260350"/>
            </a:xfrm>
            <a:custGeom>
              <a:avLst/>
              <a:gdLst>
                <a:gd name="T0" fmla="*/ 13 w 13"/>
                <a:gd name="T1" fmla="*/ 1 h 69"/>
                <a:gd name="T2" fmla="*/ 7 w 13"/>
                <a:gd name="T3" fmla="*/ 0 h 69"/>
                <a:gd name="T4" fmla="*/ 7 w 13"/>
                <a:gd name="T5" fmla="*/ 0 h 69"/>
                <a:gd name="T6" fmla="*/ 0 w 13"/>
                <a:gd name="T7" fmla="*/ 1 h 69"/>
                <a:gd name="T8" fmla="*/ 0 w 13"/>
                <a:gd name="T9" fmla="*/ 69 h 69"/>
                <a:gd name="T10" fmla="*/ 13 w 13"/>
                <a:gd name="T11" fmla="*/ 69 h 69"/>
                <a:gd name="T12" fmla="*/ 13 w 13"/>
                <a:gd name="T13" fmla="*/ 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69">
                  <a:moveTo>
                    <a:pt x="13" y="1"/>
                  </a:moveTo>
                  <a:cubicBezTo>
                    <a:pt x="11" y="0"/>
                    <a:pt x="9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2" y="0"/>
                    <a:pt x="0" y="1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3" y="69"/>
                    <a:pt x="13" y="69"/>
                    <a:pt x="13" y="69"/>
                  </a:cubicBezTo>
                  <a:lnTo>
                    <a:pt x="13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5" name="Freeform 157"/>
            <p:cNvSpPr/>
            <p:nvPr/>
          </p:nvSpPr>
          <p:spPr bwMode="auto">
            <a:xfrm>
              <a:off x="1716088" y="4295775"/>
              <a:ext cx="47625" cy="33338"/>
            </a:xfrm>
            <a:custGeom>
              <a:avLst/>
              <a:gdLst>
                <a:gd name="T0" fmla="*/ 8 w 13"/>
                <a:gd name="T1" fmla="*/ 9 h 9"/>
                <a:gd name="T2" fmla="*/ 9 w 13"/>
                <a:gd name="T3" fmla="*/ 9 h 9"/>
                <a:gd name="T4" fmla="*/ 13 w 13"/>
                <a:gd name="T5" fmla="*/ 9 h 9"/>
                <a:gd name="T6" fmla="*/ 13 w 13"/>
                <a:gd name="T7" fmla="*/ 0 h 9"/>
                <a:gd name="T8" fmla="*/ 0 w 13"/>
                <a:gd name="T9" fmla="*/ 0 h 9"/>
                <a:gd name="T10" fmla="*/ 0 w 13"/>
                <a:gd name="T11" fmla="*/ 9 h 9"/>
                <a:gd name="T12" fmla="*/ 8 w 13"/>
                <a:gd name="T1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9">
                  <a:moveTo>
                    <a:pt x="8" y="9"/>
                  </a:moveTo>
                  <a:cubicBezTo>
                    <a:pt x="8" y="9"/>
                    <a:pt x="9" y="9"/>
                    <a:pt x="9" y="9"/>
                  </a:cubicBezTo>
                  <a:cubicBezTo>
                    <a:pt x="11" y="9"/>
                    <a:pt x="12" y="9"/>
                    <a:pt x="13" y="9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5" y="9"/>
                    <a:pt x="8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6" name="Freeform 158"/>
            <p:cNvSpPr/>
            <p:nvPr/>
          </p:nvSpPr>
          <p:spPr bwMode="auto">
            <a:xfrm>
              <a:off x="1501775" y="4344988"/>
              <a:ext cx="487363" cy="360363"/>
            </a:xfrm>
            <a:custGeom>
              <a:avLst/>
              <a:gdLst>
                <a:gd name="T0" fmla="*/ 70 w 130"/>
                <a:gd name="T1" fmla="*/ 1 h 96"/>
                <a:gd name="T2" fmla="*/ 66 w 130"/>
                <a:gd name="T3" fmla="*/ 0 h 96"/>
                <a:gd name="T4" fmla="*/ 65 w 130"/>
                <a:gd name="T5" fmla="*/ 0 h 96"/>
                <a:gd name="T6" fmla="*/ 57 w 130"/>
                <a:gd name="T7" fmla="*/ 1 h 96"/>
                <a:gd name="T8" fmla="*/ 0 w 130"/>
                <a:gd name="T9" fmla="*/ 63 h 96"/>
                <a:gd name="T10" fmla="*/ 5 w 130"/>
                <a:gd name="T11" fmla="*/ 88 h 96"/>
                <a:gd name="T12" fmla="*/ 7 w 130"/>
                <a:gd name="T13" fmla="*/ 91 h 96"/>
                <a:gd name="T14" fmla="*/ 10 w 130"/>
                <a:gd name="T15" fmla="*/ 87 h 96"/>
                <a:gd name="T16" fmla="*/ 27 w 130"/>
                <a:gd name="T17" fmla="*/ 77 h 96"/>
                <a:gd name="T18" fmla="*/ 27 w 130"/>
                <a:gd name="T19" fmla="*/ 77 h 96"/>
                <a:gd name="T20" fmla="*/ 44 w 130"/>
                <a:gd name="T21" fmla="*/ 88 h 96"/>
                <a:gd name="T22" fmla="*/ 45 w 130"/>
                <a:gd name="T23" fmla="*/ 91 h 96"/>
                <a:gd name="T24" fmla="*/ 47 w 130"/>
                <a:gd name="T25" fmla="*/ 88 h 96"/>
                <a:gd name="T26" fmla="*/ 57 w 130"/>
                <a:gd name="T27" fmla="*/ 79 h 96"/>
                <a:gd name="T28" fmla="*/ 64 w 130"/>
                <a:gd name="T29" fmla="*/ 78 h 96"/>
                <a:gd name="T30" fmla="*/ 64 w 130"/>
                <a:gd name="T31" fmla="*/ 78 h 96"/>
                <a:gd name="T32" fmla="*/ 70 w 130"/>
                <a:gd name="T33" fmla="*/ 79 h 96"/>
                <a:gd name="T34" fmla="*/ 81 w 130"/>
                <a:gd name="T35" fmla="*/ 89 h 96"/>
                <a:gd name="T36" fmla="*/ 83 w 130"/>
                <a:gd name="T37" fmla="*/ 92 h 96"/>
                <a:gd name="T38" fmla="*/ 85 w 130"/>
                <a:gd name="T39" fmla="*/ 89 h 96"/>
                <a:gd name="T40" fmla="*/ 101 w 130"/>
                <a:gd name="T41" fmla="*/ 79 h 96"/>
                <a:gd name="T42" fmla="*/ 101 w 130"/>
                <a:gd name="T43" fmla="*/ 79 h 96"/>
                <a:gd name="T44" fmla="*/ 118 w 130"/>
                <a:gd name="T45" fmla="*/ 90 h 96"/>
                <a:gd name="T46" fmla="*/ 119 w 130"/>
                <a:gd name="T47" fmla="*/ 94 h 96"/>
                <a:gd name="T48" fmla="*/ 120 w 130"/>
                <a:gd name="T49" fmla="*/ 96 h 96"/>
                <a:gd name="T50" fmla="*/ 122 w 130"/>
                <a:gd name="T51" fmla="*/ 94 h 96"/>
                <a:gd name="T52" fmla="*/ 123 w 130"/>
                <a:gd name="T53" fmla="*/ 91 h 96"/>
                <a:gd name="T54" fmla="*/ 129 w 130"/>
                <a:gd name="T55" fmla="*/ 67 h 96"/>
                <a:gd name="T56" fmla="*/ 70 w 130"/>
                <a:gd name="T57" fmla="*/ 1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0" h="96">
                  <a:moveTo>
                    <a:pt x="70" y="1"/>
                  </a:moveTo>
                  <a:cubicBezTo>
                    <a:pt x="69" y="1"/>
                    <a:pt x="68" y="1"/>
                    <a:pt x="66" y="0"/>
                  </a:cubicBezTo>
                  <a:cubicBezTo>
                    <a:pt x="66" y="0"/>
                    <a:pt x="65" y="0"/>
                    <a:pt x="65" y="0"/>
                  </a:cubicBezTo>
                  <a:cubicBezTo>
                    <a:pt x="62" y="0"/>
                    <a:pt x="59" y="1"/>
                    <a:pt x="57" y="1"/>
                  </a:cubicBezTo>
                  <a:cubicBezTo>
                    <a:pt x="26" y="5"/>
                    <a:pt x="1" y="31"/>
                    <a:pt x="0" y="63"/>
                  </a:cubicBezTo>
                  <a:cubicBezTo>
                    <a:pt x="0" y="72"/>
                    <a:pt x="2" y="80"/>
                    <a:pt x="5" y="88"/>
                  </a:cubicBezTo>
                  <a:cubicBezTo>
                    <a:pt x="5" y="90"/>
                    <a:pt x="6" y="91"/>
                    <a:pt x="7" y="91"/>
                  </a:cubicBezTo>
                  <a:cubicBezTo>
                    <a:pt x="8" y="91"/>
                    <a:pt x="9" y="89"/>
                    <a:pt x="10" y="87"/>
                  </a:cubicBezTo>
                  <a:cubicBezTo>
                    <a:pt x="13" y="81"/>
                    <a:pt x="19" y="77"/>
                    <a:pt x="27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34" y="77"/>
                    <a:pt x="41" y="82"/>
                    <a:pt x="44" y="88"/>
                  </a:cubicBezTo>
                  <a:cubicBezTo>
                    <a:pt x="45" y="90"/>
                    <a:pt x="45" y="91"/>
                    <a:pt x="45" y="91"/>
                  </a:cubicBezTo>
                  <a:cubicBezTo>
                    <a:pt x="46" y="91"/>
                    <a:pt x="46" y="90"/>
                    <a:pt x="47" y="88"/>
                  </a:cubicBezTo>
                  <a:cubicBezTo>
                    <a:pt x="49" y="84"/>
                    <a:pt x="53" y="81"/>
                    <a:pt x="57" y="79"/>
                  </a:cubicBezTo>
                  <a:cubicBezTo>
                    <a:pt x="59" y="79"/>
                    <a:pt x="61" y="78"/>
                    <a:pt x="64" y="78"/>
                  </a:cubicBezTo>
                  <a:cubicBezTo>
                    <a:pt x="64" y="78"/>
                    <a:pt x="64" y="78"/>
                    <a:pt x="64" y="78"/>
                  </a:cubicBezTo>
                  <a:cubicBezTo>
                    <a:pt x="66" y="78"/>
                    <a:pt x="68" y="79"/>
                    <a:pt x="70" y="79"/>
                  </a:cubicBezTo>
                  <a:cubicBezTo>
                    <a:pt x="75" y="81"/>
                    <a:pt x="79" y="85"/>
                    <a:pt x="81" y="89"/>
                  </a:cubicBezTo>
                  <a:cubicBezTo>
                    <a:pt x="82" y="91"/>
                    <a:pt x="82" y="92"/>
                    <a:pt x="83" y="92"/>
                  </a:cubicBezTo>
                  <a:cubicBezTo>
                    <a:pt x="83" y="92"/>
                    <a:pt x="84" y="91"/>
                    <a:pt x="85" y="89"/>
                  </a:cubicBezTo>
                  <a:cubicBezTo>
                    <a:pt x="88" y="83"/>
                    <a:pt x="94" y="79"/>
                    <a:pt x="101" y="79"/>
                  </a:cubicBezTo>
                  <a:cubicBezTo>
                    <a:pt x="101" y="79"/>
                    <a:pt x="101" y="79"/>
                    <a:pt x="101" y="79"/>
                  </a:cubicBezTo>
                  <a:cubicBezTo>
                    <a:pt x="109" y="79"/>
                    <a:pt x="115" y="84"/>
                    <a:pt x="118" y="90"/>
                  </a:cubicBezTo>
                  <a:cubicBezTo>
                    <a:pt x="118" y="91"/>
                    <a:pt x="119" y="93"/>
                    <a:pt x="119" y="94"/>
                  </a:cubicBezTo>
                  <a:cubicBezTo>
                    <a:pt x="119" y="95"/>
                    <a:pt x="120" y="96"/>
                    <a:pt x="120" y="96"/>
                  </a:cubicBezTo>
                  <a:cubicBezTo>
                    <a:pt x="121" y="96"/>
                    <a:pt x="121" y="95"/>
                    <a:pt x="122" y="94"/>
                  </a:cubicBezTo>
                  <a:cubicBezTo>
                    <a:pt x="122" y="93"/>
                    <a:pt x="123" y="92"/>
                    <a:pt x="123" y="91"/>
                  </a:cubicBezTo>
                  <a:cubicBezTo>
                    <a:pt x="127" y="83"/>
                    <a:pt x="129" y="75"/>
                    <a:pt x="129" y="67"/>
                  </a:cubicBezTo>
                  <a:cubicBezTo>
                    <a:pt x="130" y="32"/>
                    <a:pt x="104" y="4"/>
                    <a:pt x="7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7" name="Freeform 159"/>
            <p:cNvSpPr/>
            <p:nvPr/>
          </p:nvSpPr>
          <p:spPr bwMode="auto">
            <a:xfrm>
              <a:off x="2624138" y="4656138"/>
              <a:ext cx="187325" cy="134938"/>
            </a:xfrm>
            <a:custGeom>
              <a:avLst/>
              <a:gdLst>
                <a:gd name="T0" fmla="*/ 32 w 50"/>
                <a:gd name="T1" fmla="*/ 11 h 36"/>
                <a:gd name="T2" fmla="*/ 44 w 50"/>
                <a:gd name="T3" fmla="*/ 3 h 36"/>
                <a:gd name="T4" fmla="*/ 50 w 50"/>
                <a:gd name="T5" fmla="*/ 1 h 36"/>
                <a:gd name="T6" fmla="*/ 30 w 50"/>
                <a:gd name="T7" fmla="*/ 3 h 36"/>
                <a:gd name="T8" fmla="*/ 16 w 50"/>
                <a:gd name="T9" fmla="*/ 14 h 36"/>
                <a:gd name="T10" fmla="*/ 10 w 50"/>
                <a:gd name="T11" fmla="*/ 24 h 36"/>
                <a:gd name="T12" fmla="*/ 0 w 50"/>
                <a:gd name="T13" fmla="*/ 36 h 36"/>
                <a:gd name="T14" fmla="*/ 17 w 50"/>
                <a:gd name="T15" fmla="*/ 29 h 36"/>
                <a:gd name="T16" fmla="*/ 32 w 50"/>
                <a:gd name="T17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6">
                  <a:moveTo>
                    <a:pt x="32" y="11"/>
                  </a:moveTo>
                  <a:cubicBezTo>
                    <a:pt x="36" y="7"/>
                    <a:pt x="40" y="5"/>
                    <a:pt x="44" y="3"/>
                  </a:cubicBezTo>
                  <a:cubicBezTo>
                    <a:pt x="45" y="3"/>
                    <a:pt x="48" y="1"/>
                    <a:pt x="50" y="1"/>
                  </a:cubicBezTo>
                  <a:cubicBezTo>
                    <a:pt x="43" y="1"/>
                    <a:pt x="36" y="0"/>
                    <a:pt x="30" y="3"/>
                  </a:cubicBezTo>
                  <a:cubicBezTo>
                    <a:pt x="24" y="5"/>
                    <a:pt x="20" y="9"/>
                    <a:pt x="16" y="14"/>
                  </a:cubicBezTo>
                  <a:cubicBezTo>
                    <a:pt x="14" y="17"/>
                    <a:pt x="12" y="20"/>
                    <a:pt x="10" y="24"/>
                  </a:cubicBezTo>
                  <a:cubicBezTo>
                    <a:pt x="8" y="28"/>
                    <a:pt x="5" y="34"/>
                    <a:pt x="0" y="36"/>
                  </a:cubicBezTo>
                  <a:cubicBezTo>
                    <a:pt x="6" y="35"/>
                    <a:pt x="12" y="32"/>
                    <a:pt x="17" y="29"/>
                  </a:cubicBezTo>
                  <a:cubicBezTo>
                    <a:pt x="23" y="24"/>
                    <a:pt x="27" y="17"/>
                    <a:pt x="3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8" name="Freeform 160"/>
            <p:cNvSpPr/>
            <p:nvPr/>
          </p:nvSpPr>
          <p:spPr bwMode="auto">
            <a:xfrm>
              <a:off x="2638425" y="4660900"/>
              <a:ext cx="244475" cy="165100"/>
            </a:xfrm>
            <a:custGeom>
              <a:avLst/>
              <a:gdLst>
                <a:gd name="T0" fmla="*/ 42 w 65"/>
                <a:gd name="T1" fmla="*/ 5 h 44"/>
                <a:gd name="T2" fmla="*/ 26 w 65"/>
                <a:gd name="T3" fmla="*/ 19 h 44"/>
                <a:gd name="T4" fmla="*/ 14 w 65"/>
                <a:gd name="T5" fmla="*/ 32 h 44"/>
                <a:gd name="T6" fmla="*/ 0 w 65"/>
                <a:gd name="T7" fmla="*/ 38 h 44"/>
                <a:gd name="T8" fmla="*/ 35 w 65"/>
                <a:gd name="T9" fmla="*/ 37 h 44"/>
                <a:gd name="T10" fmla="*/ 55 w 65"/>
                <a:gd name="T11" fmla="*/ 11 h 44"/>
                <a:gd name="T12" fmla="*/ 62 w 65"/>
                <a:gd name="T13" fmla="*/ 3 h 44"/>
                <a:gd name="T14" fmla="*/ 65 w 65"/>
                <a:gd name="T15" fmla="*/ 1 h 44"/>
                <a:gd name="T16" fmla="*/ 42 w 65"/>
                <a:gd name="T17" fmla="*/ 5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44">
                  <a:moveTo>
                    <a:pt x="42" y="5"/>
                  </a:moveTo>
                  <a:cubicBezTo>
                    <a:pt x="35" y="9"/>
                    <a:pt x="31" y="13"/>
                    <a:pt x="26" y="19"/>
                  </a:cubicBezTo>
                  <a:cubicBezTo>
                    <a:pt x="23" y="24"/>
                    <a:pt x="19" y="29"/>
                    <a:pt x="14" y="32"/>
                  </a:cubicBezTo>
                  <a:cubicBezTo>
                    <a:pt x="10" y="34"/>
                    <a:pt x="4" y="37"/>
                    <a:pt x="0" y="38"/>
                  </a:cubicBezTo>
                  <a:cubicBezTo>
                    <a:pt x="11" y="44"/>
                    <a:pt x="25" y="44"/>
                    <a:pt x="35" y="37"/>
                  </a:cubicBezTo>
                  <a:cubicBezTo>
                    <a:pt x="45" y="31"/>
                    <a:pt x="49" y="21"/>
                    <a:pt x="55" y="11"/>
                  </a:cubicBezTo>
                  <a:cubicBezTo>
                    <a:pt x="57" y="8"/>
                    <a:pt x="59" y="6"/>
                    <a:pt x="62" y="3"/>
                  </a:cubicBezTo>
                  <a:cubicBezTo>
                    <a:pt x="62" y="3"/>
                    <a:pt x="64" y="1"/>
                    <a:pt x="65" y="1"/>
                  </a:cubicBezTo>
                  <a:cubicBezTo>
                    <a:pt x="57" y="0"/>
                    <a:pt x="49" y="1"/>
                    <a:pt x="42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09" name="Freeform 161"/>
            <p:cNvSpPr/>
            <p:nvPr/>
          </p:nvSpPr>
          <p:spPr bwMode="auto">
            <a:xfrm>
              <a:off x="2624138" y="4518025"/>
              <a:ext cx="161925" cy="115888"/>
            </a:xfrm>
            <a:custGeom>
              <a:avLst/>
              <a:gdLst>
                <a:gd name="T0" fmla="*/ 14 w 43"/>
                <a:gd name="T1" fmla="*/ 12 h 31"/>
                <a:gd name="T2" fmla="*/ 9 w 43"/>
                <a:gd name="T3" fmla="*/ 20 h 31"/>
                <a:gd name="T4" fmla="*/ 0 w 43"/>
                <a:gd name="T5" fmla="*/ 31 h 31"/>
                <a:gd name="T6" fmla="*/ 15 w 43"/>
                <a:gd name="T7" fmla="*/ 24 h 31"/>
                <a:gd name="T8" fmla="*/ 28 w 43"/>
                <a:gd name="T9" fmla="*/ 9 h 31"/>
                <a:gd name="T10" fmla="*/ 38 w 43"/>
                <a:gd name="T11" fmla="*/ 3 h 31"/>
                <a:gd name="T12" fmla="*/ 43 w 43"/>
                <a:gd name="T13" fmla="*/ 1 h 31"/>
                <a:gd name="T14" fmla="*/ 26 w 43"/>
                <a:gd name="T15" fmla="*/ 2 h 31"/>
                <a:gd name="T16" fmla="*/ 14 w 43"/>
                <a:gd name="T17" fmla="*/ 1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1">
                  <a:moveTo>
                    <a:pt x="14" y="12"/>
                  </a:moveTo>
                  <a:cubicBezTo>
                    <a:pt x="12" y="15"/>
                    <a:pt x="11" y="17"/>
                    <a:pt x="9" y="20"/>
                  </a:cubicBezTo>
                  <a:cubicBezTo>
                    <a:pt x="7" y="24"/>
                    <a:pt x="5" y="29"/>
                    <a:pt x="0" y="31"/>
                  </a:cubicBezTo>
                  <a:cubicBezTo>
                    <a:pt x="6" y="30"/>
                    <a:pt x="11" y="28"/>
                    <a:pt x="15" y="24"/>
                  </a:cubicBezTo>
                  <a:cubicBezTo>
                    <a:pt x="20" y="20"/>
                    <a:pt x="24" y="14"/>
                    <a:pt x="28" y="9"/>
                  </a:cubicBezTo>
                  <a:cubicBezTo>
                    <a:pt x="31" y="6"/>
                    <a:pt x="34" y="4"/>
                    <a:pt x="38" y="3"/>
                  </a:cubicBezTo>
                  <a:cubicBezTo>
                    <a:pt x="39" y="2"/>
                    <a:pt x="42" y="1"/>
                    <a:pt x="43" y="1"/>
                  </a:cubicBezTo>
                  <a:cubicBezTo>
                    <a:pt x="37" y="0"/>
                    <a:pt x="31" y="0"/>
                    <a:pt x="26" y="2"/>
                  </a:cubicBezTo>
                  <a:cubicBezTo>
                    <a:pt x="21" y="4"/>
                    <a:pt x="17" y="8"/>
                    <a:pt x="14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0" name="Freeform 162"/>
            <p:cNvSpPr/>
            <p:nvPr/>
          </p:nvSpPr>
          <p:spPr bwMode="auto">
            <a:xfrm>
              <a:off x="2638425" y="4521200"/>
              <a:ext cx="211138" cy="142875"/>
            </a:xfrm>
            <a:custGeom>
              <a:avLst/>
              <a:gdLst>
                <a:gd name="T0" fmla="*/ 53 w 56"/>
                <a:gd name="T1" fmla="*/ 3 h 38"/>
                <a:gd name="T2" fmla="*/ 56 w 56"/>
                <a:gd name="T3" fmla="*/ 1 h 38"/>
                <a:gd name="T4" fmla="*/ 36 w 56"/>
                <a:gd name="T5" fmla="*/ 4 h 38"/>
                <a:gd name="T6" fmla="*/ 22 w 56"/>
                <a:gd name="T7" fmla="*/ 17 h 38"/>
                <a:gd name="T8" fmla="*/ 12 w 56"/>
                <a:gd name="T9" fmla="*/ 27 h 38"/>
                <a:gd name="T10" fmla="*/ 0 w 56"/>
                <a:gd name="T11" fmla="*/ 32 h 38"/>
                <a:gd name="T12" fmla="*/ 30 w 56"/>
                <a:gd name="T13" fmla="*/ 32 h 38"/>
                <a:gd name="T14" fmla="*/ 47 w 56"/>
                <a:gd name="T15" fmla="*/ 10 h 38"/>
                <a:gd name="T16" fmla="*/ 53 w 56"/>
                <a:gd name="T17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">
                  <a:moveTo>
                    <a:pt x="53" y="3"/>
                  </a:moveTo>
                  <a:cubicBezTo>
                    <a:pt x="53" y="2"/>
                    <a:pt x="55" y="1"/>
                    <a:pt x="56" y="1"/>
                  </a:cubicBezTo>
                  <a:cubicBezTo>
                    <a:pt x="49" y="0"/>
                    <a:pt x="42" y="1"/>
                    <a:pt x="36" y="4"/>
                  </a:cubicBezTo>
                  <a:cubicBezTo>
                    <a:pt x="30" y="7"/>
                    <a:pt x="26" y="11"/>
                    <a:pt x="22" y="17"/>
                  </a:cubicBezTo>
                  <a:cubicBezTo>
                    <a:pt x="19" y="20"/>
                    <a:pt x="16" y="25"/>
                    <a:pt x="12" y="27"/>
                  </a:cubicBezTo>
                  <a:cubicBezTo>
                    <a:pt x="8" y="29"/>
                    <a:pt x="4" y="32"/>
                    <a:pt x="0" y="32"/>
                  </a:cubicBezTo>
                  <a:cubicBezTo>
                    <a:pt x="9" y="38"/>
                    <a:pt x="21" y="38"/>
                    <a:pt x="30" y="32"/>
                  </a:cubicBezTo>
                  <a:cubicBezTo>
                    <a:pt x="39" y="27"/>
                    <a:pt x="42" y="18"/>
                    <a:pt x="47" y="10"/>
                  </a:cubicBezTo>
                  <a:cubicBezTo>
                    <a:pt x="48" y="7"/>
                    <a:pt x="50" y="5"/>
                    <a:pt x="5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1" name="Freeform 163"/>
            <p:cNvSpPr/>
            <p:nvPr/>
          </p:nvSpPr>
          <p:spPr bwMode="auto">
            <a:xfrm>
              <a:off x="2417763" y="4656138"/>
              <a:ext cx="187325" cy="134938"/>
            </a:xfrm>
            <a:custGeom>
              <a:avLst/>
              <a:gdLst>
                <a:gd name="T0" fmla="*/ 18 w 50"/>
                <a:gd name="T1" fmla="*/ 11 h 36"/>
                <a:gd name="T2" fmla="*/ 33 w 50"/>
                <a:gd name="T3" fmla="*/ 29 h 36"/>
                <a:gd name="T4" fmla="*/ 50 w 50"/>
                <a:gd name="T5" fmla="*/ 36 h 36"/>
                <a:gd name="T6" fmla="*/ 40 w 50"/>
                <a:gd name="T7" fmla="*/ 24 h 36"/>
                <a:gd name="T8" fmla="*/ 34 w 50"/>
                <a:gd name="T9" fmla="*/ 14 h 36"/>
                <a:gd name="T10" fmla="*/ 21 w 50"/>
                <a:gd name="T11" fmla="*/ 3 h 36"/>
                <a:gd name="T12" fmla="*/ 0 w 50"/>
                <a:gd name="T13" fmla="*/ 1 h 36"/>
                <a:gd name="T14" fmla="*/ 6 w 50"/>
                <a:gd name="T15" fmla="*/ 3 h 36"/>
                <a:gd name="T16" fmla="*/ 18 w 50"/>
                <a:gd name="T17" fmla="*/ 1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36">
                  <a:moveTo>
                    <a:pt x="18" y="11"/>
                  </a:moveTo>
                  <a:cubicBezTo>
                    <a:pt x="23" y="17"/>
                    <a:pt x="27" y="24"/>
                    <a:pt x="33" y="29"/>
                  </a:cubicBezTo>
                  <a:cubicBezTo>
                    <a:pt x="38" y="32"/>
                    <a:pt x="44" y="35"/>
                    <a:pt x="50" y="36"/>
                  </a:cubicBezTo>
                  <a:cubicBezTo>
                    <a:pt x="45" y="34"/>
                    <a:pt x="42" y="28"/>
                    <a:pt x="40" y="24"/>
                  </a:cubicBezTo>
                  <a:cubicBezTo>
                    <a:pt x="38" y="20"/>
                    <a:pt x="37" y="17"/>
                    <a:pt x="34" y="14"/>
                  </a:cubicBezTo>
                  <a:cubicBezTo>
                    <a:pt x="31" y="9"/>
                    <a:pt x="26" y="5"/>
                    <a:pt x="21" y="3"/>
                  </a:cubicBezTo>
                  <a:cubicBezTo>
                    <a:pt x="14" y="0"/>
                    <a:pt x="7" y="1"/>
                    <a:pt x="0" y="1"/>
                  </a:cubicBezTo>
                  <a:cubicBezTo>
                    <a:pt x="2" y="1"/>
                    <a:pt x="5" y="3"/>
                    <a:pt x="6" y="3"/>
                  </a:cubicBezTo>
                  <a:cubicBezTo>
                    <a:pt x="11" y="5"/>
                    <a:pt x="15" y="7"/>
                    <a:pt x="1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2" name="Freeform 164"/>
            <p:cNvSpPr/>
            <p:nvPr/>
          </p:nvSpPr>
          <p:spPr bwMode="auto">
            <a:xfrm>
              <a:off x="2346325" y="4660900"/>
              <a:ext cx="244475" cy="165100"/>
            </a:xfrm>
            <a:custGeom>
              <a:avLst/>
              <a:gdLst>
                <a:gd name="T0" fmla="*/ 10 w 65"/>
                <a:gd name="T1" fmla="*/ 11 h 44"/>
                <a:gd name="T2" fmla="*/ 30 w 65"/>
                <a:gd name="T3" fmla="*/ 37 h 44"/>
                <a:gd name="T4" fmla="*/ 65 w 65"/>
                <a:gd name="T5" fmla="*/ 38 h 44"/>
                <a:gd name="T6" fmla="*/ 52 w 65"/>
                <a:gd name="T7" fmla="*/ 32 h 44"/>
                <a:gd name="T8" fmla="*/ 39 w 65"/>
                <a:gd name="T9" fmla="*/ 19 h 44"/>
                <a:gd name="T10" fmla="*/ 23 w 65"/>
                <a:gd name="T11" fmla="*/ 5 h 44"/>
                <a:gd name="T12" fmla="*/ 0 w 65"/>
                <a:gd name="T13" fmla="*/ 1 h 44"/>
                <a:gd name="T14" fmla="*/ 4 w 65"/>
                <a:gd name="T15" fmla="*/ 3 h 44"/>
                <a:gd name="T16" fmla="*/ 10 w 65"/>
                <a:gd name="T17" fmla="*/ 1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44">
                  <a:moveTo>
                    <a:pt x="10" y="11"/>
                  </a:moveTo>
                  <a:cubicBezTo>
                    <a:pt x="16" y="21"/>
                    <a:pt x="20" y="31"/>
                    <a:pt x="30" y="37"/>
                  </a:cubicBezTo>
                  <a:cubicBezTo>
                    <a:pt x="41" y="44"/>
                    <a:pt x="55" y="44"/>
                    <a:pt x="65" y="38"/>
                  </a:cubicBezTo>
                  <a:cubicBezTo>
                    <a:pt x="61" y="37"/>
                    <a:pt x="55" y="34"/>
                    <a:pt x="52" y="32"/>
                  </a:cubicBezTo>
                  <a:cubicBezTo>
                    <a:pt x="47" y="29"/>
                    <a:pt x="43" y="24"/>
                    <a:pt x="39" y="19"/>
                  </a:cubicBezTo>
                  <a:cubicBezTo>
                    <a:pt x="35" y="13"/>
                    <a:pt x="30" y="9"/>
                    <a:pt x="23" y="5"/>
                  </a:cubicBezTo>
                  <a:cubicBezTo>
                    <a:pt x="16" y="1"/>
                    <a:pt x="8" y="0"/>
                    <a:pt x="0" y="1"/>
                  </a:cubicBezTo>
                  <a:cubicBezTo>
                    <a:pt x="1" y="1"/>
                    <a:pt x="3" y="3"/>
                    <a:pt x="4" y="3"/>
                  </a:cubicBezTo>
                  <a:cubicBezTo>
                    <a:pt x="6" y="6"/>
                    <a:pt x="9" y="8"/>
                    <a:pt x="1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3" name="Freeform 165"/>
            <p:cNvSpPr/>
            <p:nvPr/>
          </p:nvSpPr>
          <p:spPr bwMode="auto">
            <a:xfrm>
              <a:off x="2443163" y="4518025"/>
              <a:ext cx="161925" cy="115888"/>
            </a:xfrm>
            <a:custGeom>
              <a:avLst/>
              <a:gdLst>
                <a:gd name="T0" fmla="*/ 18 w 43"/>
                <a:gd name="T1" fmla="*/ 2 h 31"/>
                <a:gd name="T2" fmla="*/ 0 w 43"/>
                <a:gd name="T3" fmla="*/ 1 h 31"/>
                <a:gd name="T4" fmla="*/ 5 w 43"/>
                <a:gd name="T5" fmla="*/ 3 h 31"/>
                <a:gd name="T6" fmla="*/ 15 w 43"/>
                <a:gd name="T7" fmla="*/ 9 h 31"/>
                <a:gd name="T8" fmla="*/ 28 w 43"/>
                <a:gd name="T9" fmla="*/ 24 h 31"/>
                <a:gd name="T10" fmla="*/ 43 w 43"/>
                <a:gd name="T11" fmla="*/ 31 h 31"/>
                <a:gd name="T12" fmla="*/ 34 w 43"/>
                <a:gd name="T13" fmla="*/ 20 h 31"/>
                <a:gd name="T14" fmla="*/ 29 w 43"/>
                <a:gd name="T15" fmla="*/ 12 h 31"/>
                <a:gd name="T16" fmla="*/ 18 w 43"/>
                <a:gd name="T17" fmla="*/ 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31">
                  <a:moveTo>
                    <a:pt x="18" y="2"/>
                  </a:moveTo>
                  <a:cubicBezTo>
                    <a:pt x="12" y="0"/>
                    <a:pt x="6" y="0"/>
                    <a:pt x="0" y="1"/>
                  </a:cubicBezTo>
                  <a:cubicBezTo>
                    <a:pt x="2" y="1"/>
                    <a:pt x="4" y="2"/>
                    <a:pt x="5" y="3"/>
                  </a:cubicBezTo>
                  <a:cubicBezTo>
                    <a:pt x="9" y="4"/>
                    <a:pt x="12" y="6"/>
                    <a:pt x="15" y="9"/>
                  </a:cubicBezTo>
                  <a:cubicBezTo>
                    <a:pt x="20" y="14"/>
                    <a:pt x="23" y="20"/>
                    <a:pt x="28" y="24"/>
                  </a:cubicBezTo>
                  <a:cubicBezTo>
                    <a:pt x="32" y="28"/>
                    <a:pt x="38" y="30"/>
                    <a:pt x="43" y="31"/>
                  </a:cubicBezTo>
                  <a:cubicBezTo>
                    <a:pt x="39" y="29"/>
                    <a:pt x="36" y="24"/>
                    <a:pt x="34" y="20"/>
                  </a:cubicBezTo>
                  <a:cubicBezTo>
                    <a:pt x="33" y="17"/>
                    <a:pt x="31" y="15"/>
                    <a:pt x="29" y="12"/>
                  </a:cubicBezTo>
                  <a:cubicBezTo>
                    <a:pt x="26" y="8"/>
                    <a:pt x="22" y="4"/>
                    <a:pt x="1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4" name="Freeform 166"/>
            <p:cNvSpPr/>
            <p:nvPr/>
          </p:nvSpPr>
          <p:spPr bwMode="auto">
            <a:xfrm>
              <a:off x="2382838" y="4521200"/>
              <a:ext cx="211138" cy="142875"/>
            </a:xfrm>
            <a:custGeom>
              <a:avLst/>
              <a:gdLst>
                <a:gd name="T0" fmla="*/ 0 w 56"/>
                <a:gd name="T1" fmla="*/ 1 h 38"/>
                <a:gd name="T2" fmla="*/ 3 w 56"/>
                <a:gd name="T3" fmla="*/ 3 h 38"/>
                <a:gd name="T4" fmla="*/ 8 w 56"/>
                <a:gd name="T5" fmla="*/ 10 h 38"/>
                <a:gd name="T6" fmla="*/ 25 w 56"/>
                <a:gd name="T7" fmla="*/ 32 h 38"/>
                <a:gd name="T8" fmla="*/ 56 w 56"/>
                <a:gd name="T9" fmla="*/ 32 h 38"/>
                <a:gd name="T10" fmla="*/ 44 w 56"/>
                <a:gd name="T11" fmla="*/ 27 h 38"/>
                <a:gd name="T12" fmla="*/ 33 w 56"/>
                <a:gd name="T13" fmla="*/ 17 h 38"/>
                <a:gd name="T14" fmla="*/ 19 w 56"/>
                <a:gd name="T15" fmla="*/ 4 h 38"/>
                <a:gd name="T16" fmla="*/ 0 w 56"/>
                <a:gd name="T17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38">
                  <a:moveTo>
                    <a:pt x="0" y="1"/>
                  </a:moveTo>
                  <a:cubicBezTo>
                    <a:pt x="1" y="1"/>
                    <a:pt x="2" y="2"/>
                    <a:pt x="3" y="3"/>
                  </a:cubicBezTo>
                  <a:cubicBezTo>
                    <a:pt x="5" y="5"/>
                    <a:pt x="7" y="7"/>
                    <a:pt x="8" y="10"/>
                  </a:cubicBezTo>
                  <a:cubicBezTo>
                    <a:pt x="13" y="18"/>
                    <a:pt x="17" y="27"/>
                    <a:pt x="25" y="32"/>
                  </a:cubicBezTo>
                  <a:cubicBezTo>
                    <a:pt x="34" y="38"/>
                    <a:pt x="46" y="38"/>
                    <a:pt x="56" y="32"/>
                  </a:cubicBezTo>
                  <a:cubicBezTo>
                    <a:pt x="52" y="32"/>
                    <a:pt x="47" y="29"/>
                    <a:pt x="44" y="27"/>
                  </a:cubicBezTo>
                  <a:cubicBezTo>
                    <a:pt x="40" y="25"/>
                    <a:pt x="36" y="20"/>
                    <a:pt x="33" y="17"/>
                  </a:cubicBezTo>
                  <a:cubicBezTo>
                    <a:pt x="29" y="11"/>
                    <a:pt x="25" y="7"/>
                    <a:pt x="19" y="4"/>
                  </a:cubicBezTo>
                  <a:cubicBezTo>
                    <a:pt x="13" y="1"/>
                    <a:pt x="6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5" name="Freeform 167"/>
            <p:cNvSpPr/>
            <p:nvPr/>
          </p:nvSpPr>
          <p:spPr bwMode="auto">
            <a:xfrm>
              <a:off x="2613025" y="4419600"/>
              <a:ext cx="85725" cy="180975"/>
            </a:xfrm>
            <a:custGeom>
              <a:avLst/>
              <a:gdLst>
                <a:gd name="T0" fmla="*/ 15 w 23"/>
                <a:gd name="T1" fmla="*/ 16 h 48"/>
                <a:gd name="T2" fmla="*/ 3 w 23"/>
                <a:gd name="T3" fmla="*/ 32 h 48"/>
                <a:gd name="T4" fmla="*/ 0 w 23"/>
                <a:gd name="T5" fmla="*/ 48 h 48"/>
                <a:gd name="T6" fmla="*/ 8 w 23"/>
                <a:gd name="T7" fmla="*/ 37 h 48"/>
                <a:gd name="T8" fmla="*/ 16 w 23"/>
                <a:gd name="T9" fmla="*/ 31 h 48"/>
                <a:gd name="T10" fmla="*/ 23 w 23"/>
                <a:gd name="T11" fmla="*/ 17 h 48"/>
                <a:gd name="T12" fmla="*/ 20 w 23"/>
                <a:gd name="T13" fmla="*/ 0 h 48"/>
                <a:gd name="T14" fmla="*/ 19 w 23"/>
                <a:gd name="T15" fmla="*/ 5 h 48"/>
                <a:gd name="T16" fmla="*/ 15 w 23"/>
                <a:gd name="T17" fmla="*/ 1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48">
                  <a:moveTo>
                    <a:pt x="15" y="16"/>
                  </a:moveTo>
                  <a:cubicBezTo>
                    <a:pt x="11" y="22"/>
                    <a:pt x="6" y="26"/>
                    <a:pt x="3" y="32"/>
                  </a:cubicBezTo>
                  <a:cubicBezTo>
                    <a:pt x="1" y="37"/>
                    <a:pt x="0" y="43"/>
                    <a:pt x="0" y="48"/>
                  </a:cubicBezTo>
                  <a:cubicBezTo>
                    <a:pt x="1" y="44"/>
                    <a:pt x="5" y="40"/>
                    <a:pt x="8" y="37"/>
                  </a:cubicBezTo>
                  <a:cubicBezTo>
                    <a:pt x="11" y="35"/>
                    <a:pt x="14" y="33"/>
                    <a:pt x="16" y="31"/>
                  </a:cubicBezTo>
                  <a:cubicBezTo>
                    <a:pt x="19" y="27"/>
                    <a:pt x="22" y="22"/>
                    <a:pt x="23" y="17"/>
                  </a:cubicBezTo>
                  <a:cubicBezTo>
                    <a:pt x="23" y="11"/>
                    <a:pt x="22" y="5"/>
                    <a:pt x="20" y="0"/>
                  </a:cubicBezTo>
                  <a:cubicBezTo>
                    <a:pt x="20" y="1"/>
                    <a:pt x="20" y="4"/>
                    <a:pt x="19" y="5"/>
                  </a:cubicBezTo>
                  <a:cubicBezTo>
                    <a:pt x="19" y="9"/>
                    <a:pt x="17" y="13"/>
                    <a:pt x="1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6" name="Freeform 168"/>
            <p:cNvSpPr/>
            <p:nvPr/>
          </p:nvSpPr>
          <p:spPr bwMode="auto">
            <a:xfrm>
              <a:off x="2563813" y="4359275"/>
              <a:ext cx="115888" cy="233363"/>
            </a:xfrm>
            <a:custGeom>
              <a:avLst/>
              <a:gdLst>
                <a:gd name="T0" fmla="*/ 10 w 31"/>
                <a:gd name="T1" fmla="*/ 62 h 62"/>
                <a:gd name="T2" fmla="*/ 12 w 31"/>
                <a:gd name="T3" fmla="*/ 49 h 62"/>
                <a:gd name="T4" fmla="*/ 20 w 31"/>
                <a:gd name="T5" fmla="*/ 37 h 62"/>
                <a:gd name="T6" fmla="*/ 29 w 31"/>
                <a:gd name="T7" fmla="*/ 20 h 62"/>
                <a:gd name="T8" fmla="*/ 28 w 31"/>
                <a:gd name="T9" fmla="*/ 0 h 62"/>
                <a:gd name="T10" fmla="*/ 27 w 31"/>
                <a:gd name="T11" fmla="*/ 4 h 62"/>
                <a:gd name="T12" fmla="*/ 21 w 31"/>
                <a:gd name="T13" fmla="*/ 11 h 62"/>
                <a:gd name="T14" fmla="*/ 3 w 31"/>
                <a:gd name="T15" fmla="*/ 32 h 62"/>
                <a:gd name="T16" fmla="*/ 10 w 31"/>
                <a:gd name="T17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62">
                  <a:moveTo>
                    <a:pt x="10" y="62"/>
                  </a:moveTo>
                  <a:cubicBezTo>
                    <a:pt x="9" y="58"/>
                    <a:pt x="10" y="53"/>
                    <a:pt x="12" y="49"/>
                  </a:cubicBezTo>
                  <a:cubicBezTo>
                    <a:pt x="13" y="45"/>
                    <a:pt x="17" y="40"/>
                    <a:pt x="20" y="37"/>
                  </a:cubicBezTo>
                  <a:cubicBezTo>
                    <a:pt x="24" y="31"/>
                    <a:pt x="27" y="27"/>
                    <a:pt x="29" y="20"/>
                  </a:cubicBezTo>
                  <a:cubicBezTo>
                    <a:pt x="31" y="14"/>
                    <a:pt x="30" y="7"/>
                    <a:pt x="28" y="0"/>
                  </a:cubicBezTo>
                  <a:cubicBezTo>
                    <a:pt x="28" y="1"/>
                    <a:pt x="27" y="3"/>
                    <a:pt x="27" y="4"/>
                  </a:cubicBezTo>
                  <a:cubicBezTo>
                    <a:pt x="25" y="6"/>
                    <a:pt x="23" y="9"/>
                    <a:pt x="21" y="11"/>
                  </a:cubicBezTo>
                  <a:cubicBezTo>
                    <a:pt x="14" y="18"/>
                    <a:pt x="6" y="23"/>
                    <a:pt x="3" y="32"/>
                  </a:cubicBezTo>
                  <a:cubicBezTo>
                    <a:pt x="0" y="42"/>
                    <a:pt x="2" y="54"/>
                    <a:pt x="10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7" name="Freeform 169"/>
            <p:cNvSpPr/>
            <p:nvPr/>
          </p:nvSpPr>
          <p:spPr bwMode="auto">
            <a:xfrm>
              <a:off x="6665913" y="3668713"/>
              <a:ext cx="277813" cy="450850"/>
            </a:xfrm>
            <a:custGeom>
              <a:avLst/>
              <a:gdLst>
                <a:gd name="T0" fmla="*/ 175 w 175"/>
                <a:gd name="T1" fmla="*/ 166 h 284"/>
                <a:gd name="T2" fmla="*/ 175 w 175"/>
                <a:gd name="T3" fmla="*/ 0 h 284"/>
                <a:gd name="T4" fmla="*/ 88 w 175"/>
                <a:gd name="T5" fmla="*/ 0 h 284"/>
                <a:gd name="T6" fmla="*/ 0 w 175"/>
                <a:gd name="T7" fmla="*/ 227 h 284"/>
                <a:gd name="T8" fmla="*/ 128 w 175"/>
                <a:gd name="T9" fmla="*/ 284 h 284"/>
                <a:gd name="T10" fmla="*/ 175 w 175"/>
                <a:gd name="T11" fmla="*/ 166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5" h="284">
                  <a:moveTo>
                    <a:pt x="175" y="166"/>
                  </a:moveTo>
                  <a:lnTo>
                    <a:pt x="175" y="0"/>
                  </a:lnTo>
                  <a:lnTo>
                    <a:pt x="88" y="0"/>
                  </a:lnTo>
                  <a:lnTo>
                    <a:pt x="0" y="227"/>
                  </a:lnTo>
                  <a:lnTo>
                    <a:pt x="128" y="284"/>
                  </a:lnTo>
                  <a:lnTo>
                    <a:pt x="175" y="1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8" name="Freeform 170"/>
            <p:cNvSpPr/>
            <p:nvPr/>
          </p:nvSpPr>
          <p:spPr bwMode="auto">
            <a:xfrm>
              <a:off x="6959600" y="3668713"/>
              <a:ext cx="52388" cy="142875"/>
            </a:xfrm>
            <a:custGeom>
              <a:avLst/>
              <a:gdLst>
                <a:gd name="T0" fmla="*/ 0 w 14"/>
                <a:gd name="T1" fmla="*/ 38 h 38"/>
                <a:gd name="T2" fmla="*/ 14 w 14"/>
                <a:gd name="T3" fmla="*/ 2 h 38"/>
                <a:gd name="T4" fmla="*/ 14 w 14"/>
                <a:gd name="T5" fmla="*/ 0 h 38"/>
                <a:gd name="T6" fmla="*/ 0 w 14"/>
                <a:gd name="T7" fmla="*/ 0 h 38"/>
                <a:gd name="T8" fmla="*/ 0 w 14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8">
                  <a:moveTo>
                    <a:pt x="0" y="38"/>
                  </a:moveTo>
                  <a:cubicBezTo>
                    <a:pt x="13" y="31"/>
                    <a:pt x="14" y="14"/>
                    <a:pt x="14" y="2"/>
                  </a:cubicBezTo>
                  <a:cubicBezTo>
                    <a:pt x="14" y="1"/>
                    <a:pt x="14" y="1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19" name="Freeform 171"/>
            <p:cNvSpPr/>
            <p:nvPr/>
          </p:nvSpPr>
          <p:spPr bwMode="auto">
            <a:xfrm>
              <a:off x="6959600" y="3668713"/>
              <a:ext cx="277813" cy="450850"/>
            </a:xfrm>
            <a:custGeom>
              <a:avLst/>
              <a:gdLst>
                <a:gd name="T0" fmla="*/ 18 w 74"/>
                <a:gd name="T1" fmla="*/ 0 h 120"/>
                <a:gd name="T2" fmla="*/ 18 w 74"/>
                <a:gd name="T3" fmla="*/ 2 h 120"/>
                <a:gd name="T4" fmla="*/ 0 w 74"/>
                <a:gd name="T5" fmla="*/ 43 h 120"/>
                <a:gd name="T6" fmla="*/ 0 w 74"/>
                <a:gd name="T7" fmla="*/ 70 h 120"/>
                <a:gd name="T8" fmla="*/ 21 w 74"/>
                <a:gd name="T9" fmla="*/ 120 h 120"/>
                <a:gd name="T10" fmla="*/ 74 w 74"/>
                <a:gd name="T11" fmla="*/ 96 h 120"/>
                <a:gd name="T12" fmla="*/ 37 w 74"/>
                <a:gd name="T13" fmla="*/ 0 h 120"/>
                <a:gd name="T14" fmla="*/ 18 w 74"/>
                <a:gd name="T15" fmla="*/ 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20">
                  <a:moveTo>
                    <a:pt x="18" y="0"/>
                  </a:moveTo>
                  <a:cubicBezTo>
                    <a:pt x="18" y="1"/>
                    <a:pt x="18" y="1"/>
                    <a:pt x="18" y="2"/>
                  </a:cubicBezTo>
                  <a:cubicBezTo>
                    <a:pt x="18" y="17"/>
                    <a:pt x="16" y="36"/>
                    <a:pt x="0" y="43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21" y="120"/>
                    <a:pt x="21" y="120"/>
                    <a:pt x="21" y="120"/>
                  </a:cubicBezTo>
                  <a:cubicBezTo>
                    <a:pt x="74" y="96"/>
                    <a:pt x="74" y="96"/>
                    <a:pt x="74" y="96"/>
                  </a:cubicBezTo>
                  <a:cubicBezTo>
                    <a:pt x="37" y="0"/>
                    <a:pt x="37" y="0"/>
                    <a:pt x="37" y="0"/>
                  </a:cubicBez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0" name="Freeform 172"/>
            <p:cNvSpPr/>
            <p:nvPr/>
          </p:nvSpPr>
          <p:spPr bwMode="auto">
            <a:xfrm>
              <a:off x="6805613" y="3619500"/>
              <a:ext cx="292100" cy="38100"/>
            </a:xfrm>
            <a:custGeom>
              <a:avLst/>
              <a:gdLst>
                <a:gd name="T0" fmla="*/ 184 w 184"/>
                <a:gd name="T1" fmla="*/ 0 h 24"/>
                <a:gd name="T2" fmla="*/ 0 w 184"/>
                <a:gd name="T3" fmla="*/ 0 h 24"/>
                <a:gd name="T4" fmla="*/ 0 w 184"/>
                <a:gd name="T5" fmla="*/ 24 h 24"/>
                <a:gd name="T6" fmla="*/ 87 w 184"/>
                <a:gd name="T7" fmla="*/ 24 h 24"/>
                <a:gd name="T8" fmla="*/ 97 w 184"/>
                <a:gd name="T9" fmla="*/ 24 h 24"/>
                <a:gd name="T10" fmla="*/ 184 w 184"/>
                <a:gd name="T11" fmla="*/ 24 h 24"/>
                <a:gd name="T12" fmla="*/ 184 w 184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4" h="24">
                  <a:moveTo>
                    <a:pt x="184" y="0"/>
                  </a:moveTo>
                  <a:lnTo>
                    <a:pt x="0" y="0"/>
                  </a:lnTo>
                  <a:lnTo>
                    <a:pt x="0" y="24"/>
                  </a:lnTo>
                  <a:lnTo>
                    <a:pt x="87" y="24"/>
                  </a:lnTo>
                  <a:lnTo>
                    <a:pt x="97" y="24"/>
                  </a:lnTo>
                  <a:lnTo>
                    <a:pt x="184" y="24"/>
                  </a:lnTo>
                  <a:lnTo>
                    <a:pt x="18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1" name="Freeform 173"/>
            <p:cNvSpPr>
              <a:spLocks noEditPoints="1"/>
            </p:cNvSpPr>
            <p:nvPr/>
          </p:nvSpPr>
          <p:spPr bwMode="auto">
            <a:xfrm>
              <a:off x="5749925" y="4540250"/>
              <a:ext cx="390525" cy="307975"/>
            </a:xfrm>
            <a:custGeom>
              <a:avLst/>
              <a:gdLst>
                <a:gd name="T0" fmla="*/ 94 w 104"/>
                <a:gd name="T1" fmla="*/ 18 h 82"/>
                <a:gd name="T2" fmla="*/ 84 w 104"/>
                <a:gd name="T3" fmla="*/ 19 h 82"/>
                <a:gd name="T4" fmla="*/ 84 w 104"/>
                <a:gd name="T5" fmla="*/ 23 h 82"/>
                <a:gd name="T6" fmla="*/ 95 w 104"/>
                <a:gd name="T7" fmla="*/ 46 h 82"/>
                <a:gd name="T8" fmla="*/ 95 w 104"/>
                <a:gd name="T9" fmla="*/ 57 h 82"/>
                <a:gd name="T10" fmla="*/ 84 w 104"/>
                <a:gd name="T11" fmla="*/ 82 h 82"/>
                <a:gd name="T12" fmla="*/ 104 w 104"/>
                <a:gd name="T13" fmla="*/ 77 h 82"/>
                <a:gd name="T14" fmla="*/ 104 w 104"/>
                <a:gd name="T15" fmla="*/ 30 h 82"/>
                <a:gd name="T16" fmla="*/ 84 w 104"/>
                <a:gd name="T17" fmla="*/ 0 h 82"/>
                <a:gd name="T18" fmla="*/ 52 w 104"/>
                <a:gd name="T19" fmla="*/ 7 h 82"/>
                <a:gd name="T20" fmla="*/ 84 w 104"/>
                <a:gd name="T21" fmla="*/ 19 h 82"/>
                <a:gd name="T22" fmla="*/ 52 w 104"/>
                <a:gd name="T23" fmla="*/ 65 h 82"/>
                <a:gd name="T24" fmla="*/ 79 w 104"/>
                <a:gd name="T25" fmla="*/ 77 h 82"/>
                <a:gd name="T26" fmla="*/ 84 w 104"/>
                <a:gd name="T27" fmla="*/ 82 h 82"/>
                <a:gd name="T28" fmla="*/ 74 w 104"/>
                <a:gd name="T29" fmla="*/ 57 h 82"/>
                <a:gd name="T30" fmla="*/ 84 w 104"/>
                <a:gd name="T31" fmla="*/ 46 h 82"/>
                <a:gd name="T32" fmla="*/ 52 w 104"/>
                <a:gd name="T33" fmla="*/ 23 h 82"/>
                <a:gd name="T34" fmla="*/ 52 w 104"/>
                <a:gd name="T35" fmla="*/ 0 h 82"/>
                <a:gd name="T36" fmla="*/ 20 w 104"/>
                <a:gd name="T37" fmla="*/ 1 h 82"/>
                <a:gd name="T38" fmla="*/ 26 w 104"/>
                <a:gd name="T39" fmla="*/ 7 h 82"/>
                <a:gd name="T40" fmla="*/ 52 w 104"/>
                <a:gd name="T41" fmla="*/ 7 h 82"/>
                <a:gd name="T42" fmla="*/ 20 w 104"/>
                <a:gd name="T43" fmla="*/ 82 h 82"/>
                <a:gd name="T44" fmla="*/ 25 w 104"/>
                <a:gd name="T45" fmla="*/ 77 h 82"/>
                <a:gd name="T46" fmla="*/ 52 w 104"/>
                <a:gd name="T47" fmla="*/ 65 h 82"/>
                <a:gd name="T48" fmla="*/ 20 w 104"/>
                <a:gd name="T49" fmla="*/ 23 h 82"/>
                <a:gd name="T50" fmla="*/ 30 w 104"/>
                <a:gd name="T51" fmla="*/ 46 h 82"/>
                <a:gd name="T52" fmla="*/ 30 w 104"/>
                <a:gd name="T53" fmla="*/ 57 h 82"/>
                <a:gd name="T54" fmla="*/ 20 w 104"/>
                <a:gd name="T55" fmla="*/ 82 h 82"/>
                <a:gd name="T56" fmla="*/ 11 w 104"/>
                <a:gd name="T57" fmla="*/ 18 h 82"/>
                <a:gd name="T58" fmla="*/ 0 w 104"/>
                <a:gd name="T59" fmla="*/ 63 h 82"/>
                <a:gd name="T60" fmla="*/ 0 w 104"/>
                <a:gd name="T61" fmla="*/ 77 h 82"/>
                <a:gd name="T62" fmla="*/ 20 w 104"/>
                <a:gd name="T63" fmla="*/ 82 h 82"/>
                <a:gd name="T64" fmla="*/ 10 w 104"/>
                <a:gd name="T65" fmla="*/ 57 h 82"/>
                <a:gd name="T66" fmla="*/ 20 w 104"/>
                <a:gd name="T67" fmla="*/ 46 h 82"/>
                <a:gd name="T68" fmla="*/ 18 w 104"/>
                <a:gd name="T69" fmla="*/ 23 h 82"/>
                <a:gd name="T70" fmla="*/ 20 w 104"/>
                <a:gd name="T71" fmla="*/ 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4" h="82">
                  <a:moveTo>
                    <a:pt x="104" y="30"/>
                  </a:moveTo>
                  <a:cubicBezTo>
                    <a:pt x="94" y="18"/>
                    <a:pt x="94" y="18"/>
                    <a:pt x="94" y="18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7" y="23"/>
                    <a:pt x="87" y="23"/>
                    <a:pt x="87" y="23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95" y="46"/>
                    <a:pt x="95" y="46"/>
                    <a:pt x="95" y="46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95" y="57"/>
                    <a:pt x="95" y="57"/>
                    <a:pt x="9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99" y="82"/>
                    <a:pt x="99" y="82"/>
                    <a:pt x="99" y="82"/>
                  </a:cubicBezTo>
                  <a:cubicBezTo>
                    <a:pt x="102" y="82"/>
                    <a:pt x="104" y="80"/>
                    <a:pt x="104" y="77"/>
                  </a:cubicBezTo>
                  <a:cubicBezTo>
                    <a:pt x="104" y="65"/>
                    <a:pt x="104" y="65"/>
                    <a:pt x="104" y="65"/>
                  </a:cubicBezTo>
                  <a:lnTo>
                    <a:pt x="104" y="30"/>
                  </a:lnTo>
                  <a:close/>
                  <a:moveTo>
                    <a:pt x="84" y="1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84" y="19"/>
                    <a:pt x="84" y="19"/>
                    <a:pt x="84" y="19"/>
                  </a:cubicBezTo>
                  <a:cubicBezTo>
                    <a:pt x="84" y="1"/>
                    <a:pt x="84" y="1"/>
                    <a:pt x="84" y="1"/>
                  </a:cubicBezTo>
                  <a:close/>
                  <a:moveTo>
                    <a:pt x="52" y="65"/>
                  </a:moveTo>
                  <a:cubicBezTo>
                    <a:pt x="79" y="65"/>
                    <a:pt x="79" y="65"/>
                    <a:pt x="79" y="65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9" y="80"/>
                    <a:pt x="81" y="82"/>
                    <a:pt x="84" y="82"/>
                  </a:cubicBezTo>
                  <a:cubicBezTo>
                    <a:pt x="84" y="82"/>
                    <a:pt x="84" y="82"/>
                    <a:pt x="84" y="82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74" y="57"/>
                    <a:pt x="74" y="57"/>
                    <a:pt x="74" y="57"/>
                  </a:cubicBezTo>
                  <a:cubicBezTo>
                    <a:pt x="74" y="46"/>
                    <a:pt x="74" y="46"/>
                    <a:pt x="74" y="46"/>
                  </a:cubicBezTo>
                  <a:cubicBezTo>
                    <a:pt x="84" y="46"/>
                    <a:pt x="84" y="46"/>
                    <a:pt x="84" y="46"/>
                  </a:cubicBezTo>
                  <a:cubicBezTo>
                    <a:pt x="84" y="23"/>
                    <a:pt x="84" y="23"/>
                    <a:pt x="84" y="23"/>
                  </a:cubicBezTo>
                  <a:cubicBezTo>
                    <a:pt x="52" y="23"/>
                    <a:pt x="52" y="23"/>
                    <a:pt x="52" y="23"/>
                  </a:cubicBezTo>
                  <a:lnTo>
                    <a:pt x="52" y="65"/>
                  </a:lnTo>
                  <a:close/>
                  <a:moveTo>
                    <a:pt x="52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2" y="0"/>
                    <a:pt x="52" y="0"/>
                    <a:pt x="52" y="0"/>
                  </a:cubicBezTo>
                  <a:close/>
                  <a:moveTo>
                    <a:pt x="20" y="82"/>
                  </a:moveTo>
                  <a:cubicBezTo>
                    <a:pt x="20" y="82"/>
                    <a:pt x="20" y="82"/>
                    <a:pt x="20" y="82"/>
                  </a:cubicBezTo>
                  <a:cubicBezTo>
                    <a:pt x="23" y="82"/>
                    <a:pt x="25" y="80"/>
                    <a:pt x="25" y="77"/>
                  </a:cubicBezTo>
                  <a:cubicBezTo>
                    <a:pt x="25" y="65"/>
                    <a:pt x="25" y="65"/>
                    <a:pt x="25" y="65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20" y="57"/>
                    <a:pt x="20" y="57"/>
                    <a:pt x="20" y="57"/>
                  </a:cubicBezTo>
                  <a:lnTo>
                    <a:pt x="20" y="82"/>
                  </a:lnTo>
                  <a:close/>
                  <a:moveTo>
                    <a:pt x="20" y="1"/>
                  </a:moveTo>
                  <a:cubicBezTo>
                    <a:pt x="11" y="18"/>
                    <a:pt x="11" y="18"/>
                    <a:pt x="11" y="18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0"/>
                    <a:pt x="3" y="82"/>
                    <a:pt x="5" y="82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0" y="57"/>
                    <a:pt x="20" y="57"/>
                    <a:pt x="20" y="57"/>
                  </a:cubicBezTo>
                  <a:cubicBezTo>
                    <a:pt x="10" y="57"/>
                    <a:pt x="10" y="57"/>
                    <a:pt x="10" y="57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20" y="46"/>
                    <a:pt x="20" y="46"/>
                    <a:pt x="20" y="46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20" y="19"/>
                    <a:pt x="20" y="19"/>
                    <a:pt x="20" y="19"/>
                  </a:cubicBezTo>
                  <a:lnTo>
                    <a:pt x="2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2" name="Freeform 178"/>
            <p:cNvSpPr/>
            <p:nvPr/>
          </p:nvSpPr>
          <p:spPr bwMode="auto">
            <a:xfrm>
              <a:off x="11985330" y="624681"/>
              <a:ext cx="225425" cy="161925"/>
            </a:xfrm>
            <a:custGeom>
              <a:avLst/>
              <a:gdLst>
                <a:gd name="T0" fmla="*/ 21 w 60"/>
                <a:gd name="T1" fmla="*/ 13 h 43"/>
                <a:gd name="T2" fmla="*/ 40 w 60"/>
                <a:gd name="T3" fmla="*/ 35 h 43"/>
                <a:gd name="T4" fmla="*/ 60 w 60"/>
                <a:gd name="T5" fmla="*/ 43 h 43"/>
                <a:gd name="T6" fmla="*/ 48 w 60"/>
                <a:gd name="T7" fmla="*/ 29 h 43"/>
                <a:gd name="T8" fmla="*/ 41 w 60"/>
                <a:gd name="T9" fmla="*/ 17 h 43"/>
                <a:gd name="T10" fmla="*/ 25 w 60"/>
                <a:gd name="T11" fmla="*/ 3 h 43"/>
                <a:gd name="T12" fmla="*/ 0 w 60"/>
                <a:gd name="T13" fmla="*/ 2 h 43"/>
                <a:gd name="T14" fmla="*/ 7 w 60"/>
                <a:gd name="T15" fmla="*/ 4 h 43"/>
                <a:gd name="T16" fmla="*/ 21 w 60"/>
                <a:gd name="T17" fmla="*/ 1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3">
                  <a:moveTo>
                    <a:pt x="21" y="13"/>
                  </a:moveTo>
                  <a:cubicBezTo>
                    <a:pt x="28" y="20"/>
                    <a:pt x="32" y="29"/>
                    <a:pt x="40" y="35"/>
                  </a:cubicBezTo>
                  <a:cubicBezTo>
                    <a:pt x="45" y="39"/>
                    <a:pt x="53" y="42"/>
                    <a:pt x="60" y="43"/>
                  </a:cubicBezTo>
                  <a:cubicBezTo>
                    <a:pt x="54" y="41"/>
                    <a:pt x="51" y="34"/>
                    <a:pt x="48" y="29"/>
                  </a:cubicBezTo>
                  <a:cubicBezTo>
                    <a:pt x="46" y="25"/>
                    <a:pt x="44" y="21"/>
                    <a:pt x="41" y="17"/>
                  </a:cubicBezTo>
                  <a:cubicBezTo>
                    <a:pt x="37" y="11"/>
                    <a:pt x="31" y="6"/>
                    <a:pt x="25" y="3"/>
                  </a:cubicBezTo>
                  <a:cubicBezTo>
                    <a:pt x="17" y="0"/>
                    <a:pt x="8" y="1"/>
                    <a:pt x="0" y="2"/>
                  </a:cubicBezTo>
                  <a:cubicBezTo>
                    <a:pt x="2" y="1"/>
                    <a:pt x="6" y="3"/>
                    <a:pt x="7" y="4"/>
                  </a:cubicBezTo>
                  <a:cubicBezTo>
                    <a:pt x="12" y="6"/>
                    <a:pt x="17" y="9"/>
                    <a:pt x="2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3" name="Freeform 179"/>
            <p:cNvSpPr/>
            <p:nvPr/>
          </p:nvSpPr>
          <p:spPr bwMode="auto">
            <a:xfrm>
              <a:off x="11629232" y="652461"/>
              <a:ext cx="296863" cy="198438"/>
            </a:xfrm>
            <a:custGeom>
              <a:avLst/>
              <a:gdLst>
                <a:gd name="T0" fmla="*/ 12 w 79"/>
                <a:gd name="T1" fmla="*/ 13 h 53"/>
                <a:gd name="T2" fmla="*/ 36 w 79"/>
                <a:gd name="T3" fmla="*/ 44 h 53"/>
                <a:gd name="T4" fmla="*/ 79 w 79"/>
                <a:gd name="T5" fmla="*/ 45 h 53"/>
                <a:gd name="T6" fmla="*/ 62 w 79"/>
                <a:gd name="T7" fmla="*/ 38 h 53"/>
                <a:gd name="T8" fmla="*/ 47 w 79"/>
                <a:gd name="T9" fmla="*/ 23 h 53"/>
                <a:gd name="T10" fmla="*/ 28 w 79"/>
                <a:gd name="T11" fmla="*/ 5 h 53"/>
                <a:gd name="T12" fmla="*/ 0 w 79"/>
                <a:gd name="T13" fmla="*/ 0 h 53"/>
                <a:gd name="T14" fmla="*/ 4 w 79"/>
                <a:gd name="T15" fmla="*/ 3 h 53"/>
                <a:gd name="T16" fmla="*/ 12 w 79"/>
                <a:gd name="T17" fmla="*/ 1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" h="53">
                  <a:moveTo>
                    <a:pt x="12" y="13"/>
                  </a:moveTo>
                  <a:cubicBezTo>
                    <a:pt x="19" y="25"/>
                    <a:pt x="24" y="37"/>
                    <a:pt x="36" y="44"/>
                  </a:cubicBezTo>
                  <a:cubicBezTo>
                    <a:pt x="49" y="52"/>
                    <a:pt x="65" y="53"/>
                    <a:pt x="79" y="45"/>
                  </a:cubicBezTo>
                  <a:cubicBezTo>
                    <a:pt x="73" y="44"/>
                    <a:pt x="66" y="41"/>
                    <a:pt x="62" y="38"/>
                  </a:cubicBezTo>
                  <a:cubicBezTo>
                    <a:pt x="56" y="34"/>
                    <a:pt x="51" y="28"/>
                    <a:pt x="47" y="23"/>
                  </a:cubicBezTo>
                  <a:cubicBezTo>
                    <a:pt x="41" y="15"/>
                    <a:pt x="36" y="10"/>
                    <a:pt x="28" y="5"/>
                  </a:cubicBezTo>
                  <a:cubicBezTo>
                    <a:pt x="19" y="1"/>
                    <a:pt x="10" y="0"/>
                    <a:pt x="0" y="0"/>
                  </a:cubicBezTo>
                  <a:cubicBezTo>
                    <a:pt x="1" y="0"/>
                    <a:pt x="4" y="3"/>
                    <a:pt x="4" y="3"/>
                  </a:cubicBezTo>
                  <a:cubicBezTo>
                    <a:pt x="8" y="6"/>
                    <a:pt x="10" y="10"/>
                    <a:pt x="12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4" name="Freeform 180"/>
            <p:cNvSpPr/>
            <p:nvPr/>
          </p:nvSpPr>
          <p:spPr bwMode="auto">
            <a:xfrm>
              <a:off x="11777663" y="1027113"/>
              <a:ext cx="192087" cy="138113"/>
            </a:xfrm>
            <a:custGeom>
              <a:avLst/>
              <a:gdLst>
                <a:gd name="T0" fmla="*/ 20 w 51"/>
                <a:gd name="T1" fmla="*/ 2 h 37"/>
                <a:gd name="T2" fmla="*/ 0 w 51"/>
                <a:gd name="T3" fmla="*/ 1 h 37"/>
                <a:gd name="T4" fmla="*/ 6 w 51"/>
                <a:gd name="T5" fmla="*/ 3 h 37"/>
                <a:gd name="T6" fmla="*/ 17 w 51"/>
                <a:gd name="T7" fmla="*/ 11 h 37"/>
                <a:gd name="T8" fmla="*/ 33 w 51"/>
                <a:gd name="T9" fmla="*/ 29 h 37"/>
                <a:gd name="T10" fmla="*/ 51 w 51"/>
                <a:gd name="T11" fmla="*/ 37 h 37"/>
                <a:gd name="T12" fmla="*/ 40 w 51"/>
                <a:gd name="T13" fmla="*/ 24 h 37"/>
                <a:gd name="T14" fmla="*/ 34 w 51"/>
                <a:gd name="T15" fmla="*/ 14 h 37"/>
                <a:gd name="T16" fmla="*/ 20 w 51"/>
                <a:gd name="T17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" h="37">
                  <a:moveTo>
                    <a:pt x="20" y="2"/>
                  </a:moveTo>
                  <a:cubicBezTo>
                    <a:pt x="14" y="0"/>
                    <a:pt x="6" y="0"/>
                    <a:pt x="0" y="1"/>
                  </a:cubicBezTo>
                  <a:cubicBezTo>
                    <a:pt x="1" y="1"/>
                    <a:pt x="4" y="2"/>
                    <a:pt x="6" y="3"/>
                  </a:cubicBezTo>
                  <a:cubicBezTo>
                    <a:pt x="10" y="5"/>
                    <a:pt x="14" y="7"/>
                    <a:pt x="17" y="11"/>
                  </a:cubicBezTo>
                  <a:cubicBezTo>
                    <a:pt x="23" y="17"/>
                    <a:pt x="27" y="24"/>
                    <a:pt x="33" y="29"/>
                  </a:cubicBezTo>
                  <a:cubicBezTo>
                    <a:pt x="38" y="33"/>
                    <a:pt x="44" y="36"/>
                    <a:pt x="51" y="37"/>
                  </a:cubicBezTo>
                  <a:cubicBezTo>
                    <a:pt x="46" y="35"/>
                    <a:pt x="43" y="29"/>
                    <a:pt x="40" y="24"/>
                  </a:cubicBezTo>
                  <a:cubicBezTo>
                    <a:pt x="38" y="21"/>
                    <a:pt x="37" y="17"/>
                    <a:pt x="34" y="14"/>
                  </a:cubicBezTo>
                  <a:cubicBezTo>
                    <a:pt x="31" y="9"/>
                    <a:pt x="26" y="5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5" name="Freeform 181"/>
            <p:cNvSpPr/>
            <p:nvPr/>
          </p:nvSpPr>
          <p:spPr bwMode="auto">
            <a:xfrm>
              <a:off x="12214212" y="458786"/>
              <a:ext cx="250825" cy="169864"/>
            </a:xfrm>
            <a:custGeom>
              <a:avLst/>
              <a:gdLst>
                <a:gd name="T0" fmla="*/ 0 w 67"/>
                <a:gd name="T1" fmla="*/ 1 h 45"/>
                <a:gd name="T2" fmla="*/ 3 w 67"/>
                <a:gd name="T3" fmla="*/ 3 h 45"/>
                <a:gd name="T4" fmla="*/ 10 w 67"/>
                <a:gd name="T5" fmla="*/ 12 h 45"/>
                <a:gd name="T6" fmla="*/ 30 w 67"/>
                <a:gd name="T7" fmla="*/ 38 h 45"/>
                <a:gd name="T8" fmla="*/ 67 w 67"/>
                <a:gd name="T9" fmla="*/ 39 h 45"/>
                <a:gd name="T10" fmla="*/ 52 w 67"/>
                <a:gd name="T11" fmla="*/ 33 h 45"/>
                <a:gd name="T12" fmla="*/ 40 w 67"/>
                <a:gd name="T13" fmla="*/ 20 h 45"/>
                <a:gd name="T14" fmla="*/ 23 w 67"/>
                <a:gd name="T15" fmla="*/ 5 h 45"/>
                <a:gd name="T16" fmla="*/ 0 w 67"/>
                <a:gd name="T17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7" h="45">
                  <a:moveTo>
                    <a:pt x="0" y="1"/>
                  </a:moveTo>
                  <a:cubicBezTo>
                    <a:pt x="1" y="1"/>
                    <a:pt x="3" y="3"/>
                    <a:pt x="3" y="3"/>
                  </a:cubicBezTo>
                  <a:cubicBezTo>
                    <a:pt x="6" y="6"/>
                    <a:pt x="8" y="9"/>
                    <a:pt x="10" y="12"/>
                  </a:cubicBezTo>
                  <a:cubicBezTo>
                    <a:pt x="16" y="22"/>
                    <a:pt x="20" y="32"/>
                    <a:pt x="30" y="38"/>
                  </a:cubicBezTo>
                  <a:cubicBezTo>
                    <a:pt x="41" y="45"/>
                    <a:pt x="55" y="45"/>
                    <a:pt x="67" y="39"/>
                  </a:cubicBezTo>
                  <a:cubicBezTo>
                    <a:pt x="62" y="38"/>
                    <a:pt x="56" y="35"/>
                    <a:pt x="52" y="33"/>
                  </a:cubicBezTo>
                  <a:cubicBezTo>
                    <a:pt x="47" y="30"/>
                    <a:pt x="43" y="24"/>
                    <a:pt x="40" y="20"/>
                  </a:cubicBezTo>
                  <a:cubicBezTo>
                    <a:pt x="35" y="14"/>
                    <a:pt x="30" y="9"/>
                    <a:pt x="23" y="5"/>
                  </a:cubicBezTo>
                  <a:cubicBezTo>
                    <a:pt x="16" y="1"/>
                    <a:pt x="8" y="0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6" name="Freeform 182"/>
            <p:cNvSpPr/>
            <p:nvPr/>
          </p:nvSpPr>
          <p:spPr bwMode="auto">
            <a:xfrm>
              <a:off x="12438048" y="212725"/>
              <a:ext cx="53976" cy="119064"/>
            </a:xfrm>
            <a:custGeom>
              <a:avLst/>
              <a:gdLst>
                <a:gd name="T0" fmla="*/ 14 w 14"/>
                <a:gd name="T1" fmla="*/ 0 h 32"/>
                <a:gd name="T2" fmla="*/ 4 w 14"/>
                <a:gd name="T3" fmla="*/ 13 h 32"/>
                <a:gd name="T4" fmla="*/ 1 w 14"/>
                <a:gd name="T5" fmla="*/ 32 h 32"/>
                <a:gd name="T6" fmla="*/ 10 w 14"/>
                <a:gd name="T7" fmla="*/ 19 h 32"/>
                <a:gd name="T8" fmla="*/ 14 w 14"/>
                <a:gd name="T9" fmla="*/ 16 h 32"/>
                <a:gd name="T10" fmla="*/ 14 w 14"/>
                <a:gd name="T1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2">
                  <a:moveTo>
                    <a:pt x="14" y="0"/>
                  </a:moveTo>
                  <a:cubicBezTo>
                    <a:pt x="10" y="4"/>
                    <a:pt x="7" y="8"/>
                    <a:pt x="4" y="13"/>
                  </a:cubicBezTo>
                  <a:cubicBezTo>
                    <a:pt x="1" y="19"/>
                    <a:pt x="0" y="26"/>
                    <a:pt x="1" y="32"/>
                  </a:cubicBezTo>
                  <a:cubicBezTo>
                    <a:pt x="1" y="27"/>
                    <a:pt x="7" y="22"/>
                    <a:pt x="10" y="19"/>
                  </a:cubicBezTo>
                  <a:cubicBezTo>
                    <a:pt x="12" y="18"/>
                    <a:pt x="13" y="17"/>
                    <a:pt x="14" y="16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7" name="Freeform 183"/>
            <p:cNvSpPr/>
            <p:nvPr/>
          </p:nvSpPr>
          <p:spPr bwMode="auto">
            <a:xfrm>
              <a:off x="12243565" y="47830"/>
              <a:ext cx="112713" cy="249238"/>
            </a:xfrm>
            <a:custGeom>
              <a:avLst/>
              <a:gdLst>
                <a:gd name="T0" fmla="*/ 12 w 30"/>
                <a:gd name="T1" fmla="*/ 66 h 66"/>
                <a:gd name="T2" fmla="*/ 15 w 30"/>
                <a:gd name="T3" fmla="*/ 50 h 66"/>
                <a:gd name="T4" fmla="*/ 25 w 30"/>
                <a:gd name="T5" fmla="*/ 35 h 66"/>
                <a:gd name="T6" fmla="*/ 30 w 30"/>
                <a:gd name="T7" fmla="*/ 28 h 66"/>
                <a:gd name="T8" fmla="*/ 30 w 30"/>
                <a:gd name="T9" fmla="*/ 0 h 66"/>
                <a:gd name="T10" fmla="*/ 26 w 30"/>
                <a:gd name="T11" fmla="*/ 4 h 66"/>
                <a:gd name="T12" fmla="*/ 4 w 30"/>
                <a:gd name="T13" fmla="*/ 30 h 66"/>
                <a:gd name="T14" fmla="*/ 12 w 30"/>
                <a:gd name="T15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66">
                  <a:moveTo>
                    <a:pt x="12" y="66"/>
                  </a:moveTo>
                  <a:cubicBezTo>
                    <a:pt x="11" y="61"/>
                    <a:pt x="13" y="55"/>
                    <a:pt x="15" y="50"/>
                  </a:cubicBezTo>
                  <a:cubicBezTo>
                    <a:pt x="17" y="45"/>
                    <a:pt x="21" y="40"/>
                    <a:pt x="25" y="35"/>
                  </a:cubicBezTo>
                  <a:cubicBezTo>
                    <a:pt x="27" y="33"/>
                    <a:pt x="28" y="30"/>
                    <a:pt x="30" y="28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9" y="2"/>
                    <a:pt x="27" y="3"/>
                    <a:pt x="26" y="4"/>
                  </a:cubicBezTo>
                  <a:cubicBezTo>
                    <a:pt x="18" y="12"/>
                    <a:pt x="8" y="18"/>
                    <a:pt x="4" y="30"/>
                  </a:cubicBezTo>
                  <a:cubicBezTo>
                    <a:pt x="0" y="42"/>
                    <a:pt x="3" y="56"/>
                    <a:pt x="12" y="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8" name="Freeform 184"/>
            <p:cNvSpPr/>
            <p:nvPr/>
          </p:nvSpPr>
          <p:spPr bwMode="auto">
            <a:xfrm>
              <a:off x="3490913" y="4708525"/>
              <a:ext cx="307975" cy="277813"/>
            </a:xfrm>
            <a:custGeom>
              <a:avLst/>
              <a:gdLst>
                <a:gd name="T0" fmla="*/ 8 w 82"/>
                <a:gd name="T1" fmla="*/ 7 h 74"/>
                <a:gd name="T2" fmla="*/ 1 w 82"/>
                <a:gd name="T3" fmla="*/ 22 h 74"/>
                <a:gd name="T4" fmla="*/ 0 w 82"/>
                <a:gd name="T5" fmla="*/ 26 h 74"/>
                <a:gd name="T6" fmla="*/ 0 w 82"/>
                <a:gd name="T7" fmla="*/ 27 h 74"/>
                <a:gd name="T8" fmla="*/ 0 w 82"/>
                <a:gd name="T9" fmla="*/ 31 h 74"/>
                <a:gd name="T10" fmla="*/ 0 w 82"/>
                <a:gd name="T11" fmla="*/ 34 h 74"/>
                <a:gd name="T12" fmla="*/ 3 w 82"/>
                <a:gd name="T13" fmla="*/ 48 h 74"/>
                <a:gd name="T14" fmla="*/ 12 w 82"/>
                <a:gd name="T15" fmla="*/ 64 h 74"/>
                <a:gd name="T16" fmla="*/ 13 w 82"/>
                <a:gd name="T17" fmla="*/ 65 h 74"/>
                <a:gd name="T18" fmla="*/ 18 w 82"/>
                <a:gd name="T19" fmla="*/ 71 h 74"/>
                <a:gd name="T20" fmla="*/ 20 w 82"/>
                <a:gd name="T21" fmla="*/ 72 h 74"/>
                <a:gd name="T22" fmla="*/ 29 w 82"/>
                <a:gd name="T23" fmla="*/ 73 h 74"/>
                <a:gd name="T24" fmla="*/ 29 w 82"/>
                <a:gd name="T25" fmla="*/ 73 h 74"/>
                <a:gd name="T26" fmla="*/ 33 w 82"/>
                <a:gd name="T27" fmla="*/ 71 h 74"/>
                <a:gd name="T28" fmla="*/ 36 w 82"/>
                <a:gd name="T29" fmla="*/ 70 h 74"/>
                <a:gd name="T30" fmla="*/ 41 w 82"/>
                <a:gd name="T31" fmla="*/ 70 h 74"/>
                <a:gd name="T32" fmla="*/ 41 w 82"/>
                <a:gd name="T33" fmla="*/ 70 h 74"/>
                <a:gd name="T34" fmla="*/ 46 w 82"/>
                <a:gd name="T35" fmla="*/ 70 h 74"/>
                <a:gd name="T36" fmla="*/ 49 w 82"/>
                <a:gd name="T37" fmla="*/ 71 h 74"/>
                <a:gd name="T38" fmla="*/ 53 w 82"/>
                <a:gd name="T39" fmla="*/ 73 h 74"/>
                <a:gd name="T40" fmla="*/ 54 w 82"/>
                <a:gd name="T41" fmla="*/ 73 h 74"/>
                <a:gd name="T42" fmla="*/ 63 w 82"/>
                <a:gd name="T43" fmla="*/ 72 h 74"/>
                <a:gd name="T44" fmla="*/ 64 w 82"/>
                <a:gd name="T45" fmla="*/ 71 h 74"/>
                <a:gd name="T46" fmla="*/ 70 w 82"/>
                <a:gd name="T47" fmla="*/ 65 h 74"/>
                <a:gd name="T48" fmla="*/ 70 w 82"/>
                <a:gd name="T49" fmla="*/ 64 h 74"/>
                <a:gd name="T50" fmla="*/ 79 w 82"/>
                <a:gd name="T51" fmla="*/ 48 h 74"/>
                <a:gd name="T52" fmla="*/ 82 w 82"/>
                <a:gd name="T53" fmla="*/ 34 h 74"/>
                <a:gd name="T54" fmla="*/ 82 w 82"/>
                <a:gd name="T55" fmla="*/ 31 h 74"/>
                <a:gd name="T56" fmla="*/ 82 w 82"/>
                <a:gd name="T57" fmla="*/ 27 h 74"/>
                <a:gd name="T58" fmla="*/ 82 w 82"/>
                <a:gd name="T59" fmla="*/ 26 h 74"/>
                <a:gd name="T60" fmla="*/ 82 w 82"/>
                <a:gd name="T61" fmla="*/ 22 h 74"/>
                <a:gd name="T62" fmla="*/ 74 w 82"/>
                <a:gd name="T63" fmla="*/ 7 h 74"/>
                <a:gd name="T64" fmla="*/ 72 w 82"/>
                <a:gd name="T65" fmla="*/ 5 h 74"/>
                <a:gd name="T66" fmla="*/ 61 w 82"/>
                <a:gd name="T67" fmla="*/ 0 h 74"/>
                <a:gd name="T68" fmla="*/ 48 w 82"/>
                <a:gd name="T69" fmla="*/ 2 h 74"/>
                <a:gd name="T70" fmla="*/ 41 w 82"/>
                <a:gd name="T71" fmla="*/ 4 h 74"/>
                <a:gd name="T72" fmla="*/ 34 w 82"/>
                <a:gd name="T73" fmla="*/ 2 h 74"/>
                <a:gd name="T74" fmla="*/ 22 w 82"/>
                <a:gd name="T75" fmla="*/ 0 h 74"/>
                <a:gd name="T76" fmla="*/ 10 w 82"/>
                <a:gd name="T77" fmla="*/ 5 h 74"/>
                <a:gd name="T78" fmla="*/ 8 w 82"/>
                <a:gd name="T79" fmla="*/ 7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2" h="74">
                  <a:moveTo>
                    <a:pt x="8" y="7"/>
                  </a:moveTo>
                  <a:cubicBezTo>
                    <a:pt x="4" y="11"/>
                    <a:pt x="2" y="16"/>
                    <a:pt x="1" y="22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30"/>
                    <a:pt x="0" y="31"/>
                  </a:cubicBezTo>
                  <a:cubicBezTo>
                    <a:pt x="0" y="32"/>
                    <a:pt x="0" y="33"/>
                    <a:pt x="0" y="34"/>
                  </a:cubicBezTo>
                  <a:cubicBezTo>
                    <a:pt x="1" y="39"/>
                    <a:pt x="2" y="43"/>
                    <a:pt x="3" y="48"/>
                  </a:cubicBezTo>
                  <a:cubicBezTo>
                    <a:pt x="5" y="54"/>
                    <a:pt x="8" y="59"/>
                    <a:pt x="12" y="64"/>
                  </a:cubicBezTo>
                  <a:cubicBezTo>
                    <a:pt x="12" y="64"/>
                    <a:pt x="12" y="65"/>
                    <a:pt x="13" y="65"/>
                  </a:cubicBezTo>
                  <a:cubicBezTo>
                    <a:pt x="14" y="67"/>
                    <a:pt x="16" y="69"/>
                    <a:pt x="18" y="71"/>
                  </a:cubicBezTo>
                  <a:cubicBezTo>
                    <a:pt x="19" y="71"/>
                    <a:pt x="19" y="71"/>
                    <a:pt x="20" y="72"/>
                  </a:cubicBezTo>
                  <a:cubicBezTo>
                    <a:pt x="22" y="74"/>
                    <a:pt x="25" y="74"/>
                    <a:pt x="29" y="73"/>
                  </a:cubicBezTo>
                  <a:cubicBezTo>
                    <a:pt x="29" y="73"/>
                    <a:pt x="29" y="73"/>
                    <a:pt x="29" y="73"/>
                  </a:cubicBezTo>
                  <a:cubicBezTo>
                    <a:pt x="30" y="72"/>
                    <a:pt x="32" y="72"/>
                    <a:pt x="33" y="71"/>
                  </a:cubicBezTo>
                  <a:cubicBezTo>
                    <a:pt x="34" y="71"/>
                    <a:pt x="35" y="71"/>
                    <a:pt x="36" y="70"/>
                  </a:cubicBezTo>
                  <a:cubicBezTo>
                    <a:pt x="38" y="70"/>
                    <a:pt x="41" y="70"/>
                    <a:pt x="41" y="70"/>
                  </a:cubicBezTo>
                  <a:cubicBezTo>
                    <a:pt x="41" y="70"/>
                    <a:pt x="41" y="70"/>
                    <a:pt x="41" y="70"/>
                  </a:cubicBezTo>
                  <a:cubicBezTo>
                    <a:pt x="43" y="70"/>
                    <a:pt x="45" y="70"/>
                    <a:pt x="46" y="70"/>
                  </a:cubicBezTo>
                  <a:cubicBezTo>
                    <a:pt x="47" y="71"/>
                    <a:pt x="48" y="71"/>
                    <a:pt x="49" y="71"/>
                  </a:cubicBezTo>
                  <a:cubicBezTo>
                    <a:pt x="51" y="72"/>
                    <a:pt x="52" y="72"/>
                    <a:pt x="53" y="73"/>
                  </a:cubicBezTo>
                  <a:cubicBezTo>
                    <a:pt x="54" y="73"/>
                    <a:pt x="54" y="73"/>
                    <a:pt x="54" y="73"/>
                  </a:cubicBezTo>
                  <a:cubicBezTo>
                    <a:pt x="57" y="74"/>
                    <a:pt x="60" y="74"/>
                    <a:pt x="63" y="72"/>
                  </a:cubicBezTo>
                  <a:cubicBezTo>
                    <a:pt x="63" y="71"/>
                    <a:pt x="64" y="71"/>
                    <a:pt x="64" y="71"/>
                  </a:cubicBezTo>
                  <a:cubicBezTo>
                    <a:pt x="66" y="69"/>
                    <a:pt x="68" y="67"/>
                    <a:pt x="70" y="65"/>
                  </a:cubicBezTo>
                  <a:cubicBezTo>
                    <a:pt x="70" y="65"/>
                    <a:pt x="70" y="64"/>
                    <a:pt x="70" y="64"/>
                  </a:cubicBezTo>
                  <a:cubicBezTo>
                    <a:pt x="74" y="59"/>
                    <a:pt x="77" y="54"/>
                    <a:pt x="79" y="48"/>
                  </a:cubicBezTo>
                  <a:cubicBezTo>
                    <a:pt x="81" y="43"/>
                    <a:pt x="82" y="39"/>
                    <a:pt x="82" y="34"/>
                  </a:cubicBezTo>
                  <a:cubicBezTo>
                    <a:pt x="82" y="33"/>
                    <a:pt x="82" y="32"/>
                    <a:pt x="82" y="31"/>
                  </a:cubicBezTo>
                  <a:cubicBezTo>
                    <a:pt x="82" y="30"/>
                    <a:pt x="82" y="28"/>
                    <a:pt x="82" y="27"/>
                  </a:cubicBezTo>
                  <a:cubicBezTo>
                    <a:pt x="82" y="27"/>
                    <a:pt x="82" y="27"/>
                    <a:pt x="82" y="26"/>
                  </a:cubicBezTo>
                  <a:cubicBezTo>
                    <a:pt x="82" y="25"/>
                    <a:pt x="82" y="24"/>
                    <a:pt x="82" y="22"/>
                  </a:cubicBezTo>
                  <a:cubicBezTo>
                    <a:pt x="81" y="16"/>
                    <a:pt x="78" y="11"/>
                    <a:pt x="74" y="7"/>
                  </a:cubicBezTo>
                  <a:cubicBezTo>
                    <a:pt x="73" y="6"/>
                    <a:pt x="73" y="6"/>
                    <a:pt x="72" y="5"/>
                  </a:cubicBezTo>
                  <a:cubicBezTo>
                    <a:pt x="69" y="2"/>
                    <a:pt x="65" y="1"/>
                    <a:pt x="61" y="0"/>
                  </a:cubicBezTo>
                  <a:cubicBezTo>
                    <a:pt x="56" y="0"/>
                    <a:pt x="52" y="0"/>
                    <a:pt x="48" y="2"/>
                  </a:cubicBezTo>
                  <a:cubicBezTo>
                    <a:pt x="46" y="3"/>
                    <a:pt x="41" y="4"/>
                    <a:pt x="41" y="4"/>
                  </a:cubicBezTo>
                  <a:cubicBezTo>
                    <a:pt x="41" y="4"/>
                    <a:pt x="37" y="3"/>
                    <a:pt x="34" y="2"/>
                  </a:cubicBezTo>
                  <a:cubicBezTo>
                    <a:pt x="30" y="0"/>
                    <a:pt x="26" y="0"/>
                    <a:pt x="22" y="0"/>
                  </a:cubicBezTo>
                  <a:cubicBezTo>
                    <a:pt x="17" y="1"/>
                    <a:pt x="13" y="2"/>
                    <a:pt x="10" y="5"/>
                  </a:cubicBezTo>
                  <a:cubicBezTo>
                    <a:pt x="9" y="6"/>
                    <a:pt x="9" y="6"/>
                    <a:pt x="8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29" name="Freeform 185"/>
            <p:cNvSpPr/>
            <p:nvPr/>
          </p:nvSpPr>
          <p:spPr bwMode="auto">
            <a:xfrm>
              <a:off x="3573463" y="4622800"/>
              <a:ext cx="71438" cy="82550"/>
            </a:xfrm>
            <a:custGeom>
              <a:avLst/>
              <a:gdLst>
                <a:gd name="T0" fmla="*/ 6 w 19"/>
                <a:gd name="T1" fmla="*/ 16 h 22"/>
                <a:gd name="T2" fmla="*/ 14 w 19"/>
                <a:gd name="T3" fmla="*/ 22 h 22"/>
                <a:gd name="T4" fmla="*/ 19 w 19"/>
                <a:gd name="T5" fmla="*/ 22 h 22"/>
                <a:gd name="T6" fmla="*/ 19 w 19"/>
                <a:gd name="T7" fmla="*/ 22 h 22"/>
                <a:gd name="T8" fmla="*/ 15 w 19"/>
                <a:gd name="T9" fmla="*/ 8 h 22"/>
                <a:gd name="T10" fmla="*/ 1 w 19"/>
                <a:gd name="T11" fmla="*/ 0 h 22"/>
                <a:gd name="T12" fmla="*/ 0 w 19"/>
                <a:gd name="T13" fmla="*/ 0 h 22"/>
                <a:gd name="T14" fmla="*/ 0 w 19"/>
                <a:gd name="T15" fmla="*/ 0 h 22"/>
                <a:gd name="T16" fmla="*/ 0 w 19"/>
                <a:gd name="T17" fmla="*/ 5 h 22"/>
                <a:gd name="T18" fmla="*/ 6 w 19"/>
                <a:gd name="T19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2">
                  <a:moveTo>
                    <a:pt x="6" y="16"/>
                  </a:moveTo>
                  <a:cubicBezTo>
                    <a:pt x="8" y="19"/>
                    <a:pt x="11" y="21"/>
                    <a:pt x="14" y="22"/>
                  </a:cubicBezTo>
                  <a:cubicBezTo>
                    <a:pt x="15" y="22"/>
                    <a:pt x="17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17"/>
                    <a:pt x="18" y="12"/>
                    <a:pt x="15" y="8"/>
                  </a:cubicBezTo>
                  <a:cubicBezTo>
                    <a:pt x="11" y="4"/>
                    <a:pt x="7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1" y="10"/>
                    <a:pt x="3" y="13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0" name="Freeform 186"/>
            <p:cNvSpPr>
              <a:spLocks noEditPoints="1"/>
            </p:cNvSpPr>
            <p:nvPr/>
          </p:nvSpPr>
          <p:spPr bwMode="auto">
            <a:xfrm>
              <a:off x="1997075" y="749300"/>
              <a:ext cx="415925" cy="414338"/>
            </a:xfrm>
            <a:custGeom>
              <a:avLst/>
              <a:gdLst>
                <a:gd name="T0" fmla="*/ 56 w 111"/>
                <a:gd name="T1" fmla="*/ 110 h 110"/>
                <a:gd name="T2" fmla="*/ 111 w 111"/>
                <a:gd name="T3" fmla="*/ 55 h 110"/>
                <a:gd name="T4" fmla="*/ 56 w 111"/>
                <a:gd name="T5" fmla="*/ 0 h 110"/>
                <a:gd name="T6" fmla="*/ 56 w 111"/>
                <a:gd name="T7" fmla="*/ 0 h 110"/>
                <a:gd name="T8" fmla="*/ 56 w 111"/>
                <a:gd name="T9" fmla="*/ 39 h 110"/>
                <a:gd name="T10" fmla="*/ 84 w 111"/>
                <a:gd name="T11" fmla="*/ 27 h 110"/>
                <a:gd name="T12" fmla="*/ 67 w 111"/>
                <a:gd name="T13" fmla="*/ 66 h 110"/>
                <a:gd name="T14" fmla="*/ 56 w 111"/>
                <a:gd name="T15" fmla="*/ 71 h 110"/>
                <a:gd name="T16" fmla="*/ 56 w 111"/>
                <a:gd name="T17" fmla="*/ 110 h 110"/>
                <a:gd name="T18" fmla="*/ 56 w 111"/>
                <a:gd name="T19" fmla="*/ 0 h 110"/>
                <a:gd name="T20" fmla="*/ 0 w 111"/>
                <a:gd name="T21" fmla="*/ 55 h 110"/>
                <a:gd name="T22" fmla="*/ 56 w 111"/>
                <a:gd name="T23" fmla="*/ 110 h 110"/>
                <a:gd name="T24" fmla="*/ 56 w 111"/>
                <a:gd name="T25" fmla="*/ 71 h 110"/>
                <a:gd name="T26" fmla="*/ 27 w 111"/>
                <a:gd name="T27" fmla="*/ 83 h 110"/>
                <a:gd name="T28" fmla="*/ 45 w 111"/>
                <a:gd name="T29" fmla="*/ 44 h 110"/>
                <a:gd name="T30" fmla="*/ 45 w 111"/>
                <a:gd name="T31" fmla="*/ 44 h 110"/>
                <a:gd name="T32" fmla="*/ 56 w 111"/>
                <a:gd name="T33" fmla="*/ 39 h 110"/>
                <a:gd name="T34" fmla="*/ 56 w 111"/>
                <a:gd name="T3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" h="110">
                  <a:moveTo>
                    <a:pt x="56" y="110"/>
                  </a:moveTo>
                  <a:cubicBezTo>
                    <a:pt x="86" y="110"/>
                    <a:pt x="111" y="85"/>
                    <a:pt x="111" y="55"/>
                  </a:cubicBezTo>
                  <a:cubicBezTo>
                    <a:pt x="111" y="24"/>
                    <a:pt x="86" y="0"/>
                    <a:pt x="56" y="0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84" y="27"/>
                    <a:pt x="84" y="27"/>
                    <a:pt x="84" y="27"/>
                  </a:cubicBezTo>
                  <a:cubicBezTo>
                    <a:pt x="67" y="66"/>
                    <a:pt x="67" y="66"/>
                    <a:pt x="67" y="66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6" y="110"/>
                    <a:pt x="56" y="110"/>
                    <a:pt x="56" y="110"/>
                  </a:cubicBezTo>
                  <a:close/>
                  <a:moveTo>
                    <a:pt x="56" y="0"/>
                  </a:moveTo>
                  <a:cubicBezTo>
                    <a:pt x="25" y="0"/>
                    <a:pt x="0" y="24"/>
                    <a:pt x="0" y="55"/>
                  </a:cubicBezTo>
                  <a:cubicBezTo>
                    <a:pt x="0" y="85"/>
                    <a:pt x="25" y="110"/>
                    <a:pt x="56" y="110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45" y="44"/>
                    <a:pt x="45" y="44"/>
                    <a:pt x="45" y="44"/>
                  </a:cubicBezTo>
                  <a:cubicBezTo>
                    <a:pt x="56" y="39"/>
                    <a:pt x="56" y="39"/>
                    <a:pt x="56" y="39"/>
                  </a:cubicBezTo>
                  <a:lnTo>
                    <a:pt x="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1" name="Oval 187"/>
            <p:cNvSpPr>
              <a:spLocks noChangeArrowheads="1"/>
            </p:cNvSpPr>
            <p:nvPr/>
          </p:nvSpPr>
          <p:spPr bwMode="auto">
            <a:xfrm>
              <a:off x="2181225" y="930275"/>
              <a:ext cx="49213" cy="492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2" name="Freeform 188"/>
            <p:cNvSpPr/>
            <p:nvPr/>
          </p:nvSpPr>
          <p:spPr bwMode="auto">
            <a:xfrm>
              <a:off x="7515225" y="9525"/>
              <a:ext cx="330200" cy="115888"/>
            </a:xfrm>
            <a:custGeom>
              <a:avLst/>
              <a:gdLst>
                <a:gd name="T0" fmla="*/ 88 w 88"/>
                <a:gd name="T1" fmla="*/ 0 h 31"/>
                <a:gd name="T2" fmla="*/ 44 w 88"/>
                <a:gd name="T3" fmla="*/ 31 h 31"/>
                <a:gd name="T4" fmla="*/ 0 w 88"/>
                <a:gd name="T5" fmla="*/ 0 h 31"/>
                <a:gd name="T6" fmla="*/ 88 w 88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31">
                  <a:moveTo>
                    <a:pt x="88" y="0"/>
                  </a:moveTo>
                  <a:cubicBezTo>
                    <a:pt x="82" y="18"/>
                    <a:pt x="64" y="31"/>
                    <a:pt x="44" y="31"/>
                  </a:cubicBezTo>
                  <a:cubicBezTo>
                    <a:pt x="24" y="31"/>
                    <a:pt x="7" y="18"/>
                    <a:pt x="0" y="0"/>
                  </a:cubicBezTo>
                  <a:lnTo>
                    <a:pt x="8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3" name="Rectangle 189"/>
            <p:cNvSpPr>
              <a:spLocks noChangeArrowheads="1"/>
            </p:cNvSpPr>
            <p:nvPr/>
          </p:nvSpPr>
          <p:spPr bwMode="auto">
            <a:xfrm>
              <a:off x="7658100" y="149225"/>
              <a:ext cx="44450" cy="635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4" name="Freeform 190"/>
            <p:cNvSpPr/>
            <p:nvPr/>
          </p:nvSpPr>
          <p:spPr bwMode="auto">
            <a:xfrm>
              <a:off x="7807325" y="73025"/>
              <a:ext cx="79375" cy="79375"/>
            </a:xfrm>
            <a:custGeom>
              <a:avLst/>
              <a:gdLst>
                <a:gd name="T0" fmla="*/ 22 w 50"/>
                <a:gd name="T1" fmla="*/ 0 h 50"/>
                <a:gd name="T2" fmla="*/ 50 w 50"/>
                <a:gd name="T3" fmla="*/ 29 h 50"/>
                <a:gd name="T4" fmla="*/ 29 w 50"/>
                <a:gd name="T5" fmla="*/ 50 h 50"/>
                <a:gd name="T6" fmla="*/ 0 w 50"/>
                <a:gd name="T7" fmla="*/ 22 h 50"/>
                <a:gd name="T8" fmla="*/ 22 w 50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0">
                  <a:moveTo>
                    <a:pt x="22" y="0"/>
                  </a:moveTo>
                  <a:lnTo>
                    <a:pt x="50" y="29"/>
                  </a:lnTo>
                  <a:lnTo>
                    <a:pt x="29" y="50"/>
                  </a:lnTo>
                  <a:lnTo>
                    <a:pt x="0" y="22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5" name="Freeform 191"/>
            <p:cNvSpPr/>
            <p:nvPr/>
          </p:nvSpPr>
          <p:spPr bwMode="auto">
            <a:xfrm>
              <a:off x="7477125" y="73025"/>
              <a:ext cx="74613" cy="79375"/>
            </a:xfrm>
            <a:custGeom>
              <a:avLst/>
              <a:gdLst>
                <a:gd name="T0" fmla="*/ 29 w 47"/>
                <a:gd name="T1" fmla="*/ 0 h 50"/>
                <a:gd name="T2" fmla="*/ 47 w 47"/>
                <a:gd name="T3" fmla="*/ 22 h 50"/>
                <a:gd name="T4" fmla="*/ 19 w 47"/>
                <a:gd name="T5" fmla="*/ 50 h 50"/>
                <a:gd name="T6" fmla="*/ 0 w 47"/>
                <a:gd name="T7" fmla="*/ 29 h 50"/>
                <a:gd name="T8" fmla="*/ 29 w 47"/>
                <a:gd name="T9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50">
                  <a:moveTo>
                    <a:pt x="29" y="0"/>
                  </a:moveTo>
                  <a:lnTo>
                    <a:pt x="47" y="22"/>
                  </a:lnTo>
                  <a:lnTo>
                    <a:pt x="19" y="50"/>
                  </a:lnTo>
                  <a:lnTo>
                    <a:pt x="0" y="29"/>
                  </a:ln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6" name="Freeform 192"/>
            <p:cNvSpPr/>
            <p:nvPr/>
          </p:nvSpPr>
          <p:spPr bwMode="auto">
            <a:xfrm>
              <a:off x="7859713" y="9525"/>
              <a:ext cx="76200" cy="60325"/>
            </a:xfrm>
            <a:custGeom>
              <a:avLst/>
              <a:gdLst>
                <a:gd name="T0" fmla="*/ 22 w 48"/>
                <a:gd name="T1" fmla="*/ 0 h 38"/>
                <a:gd name="T2" fmla="*/ 48 w 48"/>
                <a:gd name="T3" fmla="*/ 12 h 38"/>
                <a:gd name="T4" fmla="*/ 38 w 48"/>
                <a:gd name="T5" fmla="*/ 38 h 38"/>
                <a:gd name="T6" fmla="*/ 0 w 48"/>
                <a:gd name="T7" fmla="*/ 21 h 38"/>
                <a:gd name="T8" fmla="*/ 10 w 48"/>
                <a:gd name="T9" fmla="*/ 0 h 38"/>
                <a:gd name="T10" fmla="*/ 22 w 48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38">
                  <a:moveTo>
                    <a:pt x="22" y="0"/>
                  </a:moveTo>
                  <a:lnTo>
                    <a:pt x="48" y="12"/>
                  </a:lnTo>
                  <a:lnTo>
                    <a:pt x="38" y="38"/>
                  </a:lnTo>
                  <a:lnTo>
                    <a:pt x="0" y="21"/>
                  </a:lnTo>
                  <a:lnTo>
                    <a:pt x="10" y="0"/>
                  </a:ln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7" name="Freeform 193"/>
            <p:cNvSpPr/>
            <p:nvPr/>
          </p:nvSpPr>
          <p:spPr bwMode="auto">
            <a:xfrm>
              <a:off x="7559675" y="125413"/>
              <a:ext cx="63500" cy="76200"/>
            </a:xfrm>
            <a:custGeom>
              <a:avLst/>
              <a:gdLst>
                <a:gd name="T0" fmla="*/ 40 w 40"/>
                <a:gd name="T1" fmla="*/ 12 h 48"/>
                <a:gd name="T2" fmla="*/ 26 w 40"/>
                <a:gd name="T3" fmla="*/ 48 h 48"/>
                <a:gd name="T4" fmla="*/ 0 w 40"/>
                <a:gd name="T5" fmla="*/ 38 h 48"/>
                <a:gd name="T6" fmla="*/ 14 w 40"/>
                <a:gd name="T7" fmla="*/ 0 h 48"/>
                <a:gd name="T8" fmla="*/ 40 w 40"/>
                <a:gd name="T9" fmla="*/ 1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40" y="12"/>
                  </a:moveTo>
                  <a:lnTo>
                    <a:pt x="26" y="48"/>
                  </a:lnTo>
                  <a:lnTo>
                    <a:pt x="0" y="38"/>
                  </a:lnTo>
                  <a:lnTo>
                    <a:pt x="14" y="0"/>
                  </a:lnTo>
                  <a:lnTo>
                    <a:pt x="4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8" name="Freeform 194"/>
            <p:cNvSpPr/>
            <p:nvPr/>
          </p:nvSpPr>
          <p:spPr bwMode="auto">
            <a:xfrm>
              <a:off x="7740650" y="125413"/>
              <a:ext cx="63500" cy="76200"/>
            </a:xfrm>
            <a:custGeom>
              <a:avLst/>
              <a:gdLst>
                <a:gd name="T0" fmla="*/ 40 w 40"/>
                <a:gd name="T1" fmla="*/ 36 h 48"/>
                <a:gd name="T2" fmla="*/ 14 w 40"/>
                <a:gd name="T3" fmla="*/ 48 h 48"/>
                <a:gd name="T4" fmla="*/ 0 w 40"/>
                <a:gd name="T5" fmla="*/ 10 h 48"/>
                <a:gd name="T6" fmla="*/ 26 w 40"/>
                <a:gd name="T7" fmla="*/ 0 h 48"/>
                <a:gd name="T8" fmla="*/ 40 w 40"/>
                <a:gd name="T9" fmla="*/ 36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48">
                  <a:moveTo>
                    <a:pt x="40" y="36"/>
                  </a:moveTo>
                  <a:lnTo>
                    <a:pt x="14" y="48"/>
                  </a:lnTo>
                  <a:lnTo>
                    <a:pt x="0" y="10"/>
                  </a:lnTo>
                  <a:lnTo>
                    <a:pt x="26" y="0"/>
                  </a:lnTo>
                  <a:lnTo>
                    <a:pt x="40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39" name="Freeform 195"/>
            <p:cNvSpPr/>
            <p:nvPr/>
          </p:nvSpPr>
          <p:spPr bwMode="auto">
            <a:xfrm>
              <a:off x="7424738" y="9525"/>
              <a:ext cx="79375" cy="60325"/>
            </a:xfrm>
            <a:custGeom>
              <a:avLst/>
              <a:gdLst>
                <a:gd name="T0" fmla="*/ 50 w 50"/>
                <a:gd name="T1" fmla="*/ 24 h 38"/>
                <a:gd name="T2" fmla="*/ 12 w 50"/>
                <a:gd name="T3" fmla="*/ 38 h 38"/>
                <a:gd name="T4" fmla="*/ 0 w 50"/>
                <a:gd name="T5" fmla="*/ 12 h 38"/>
                <a:gd name="T6" fmla="*/ 28 w 50"/>
                <a:gd name="T7" fmla="*/ 0 h 38"/>
                <a:gd name="T8" fmla="*/ 40 w 50"/>
                <a:gd name="T9" fmla="*/ 0 h 38"/>
                <a:gd name="T10" fmla="*/ 50 w 50"/>
                <a:gd name="T11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38">
                  <a:moveTo>
                    <a:pt x="50" y="24"/>
                  </a:moveTo>
                  <a:lnTo>
                    <a:pt x="12" y="38"/>
                  </a:lnTo>
                  <a:lnTo>
                    <a:pt x="0" y="12"/>
                  </a:lnTo>
                  <a:lnTo>
                    <a:pt x="28" y="0"/>
                  </a:lnTo>
                  <a:lnTo>
                    <a:pt x="40" y="0"/>
                  </a:lnTo>
                  <a:lnTo>
                    <a:pt x="50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0" name="Freeform 196"/>
            <p:cNvSpPr/>
            <p:nvPr/>
          </p:nvSpPr>
          <p:spPr bwMode="auto">
            <a:xfrm>
              <a:off x="3749675" y="4130675"/>
              <a:ext cx="274638" cy="447675"/>
            </a:xfrm>
            <a:custGeom>
              <a:avLst/>
              <a:gdLst>
                <a:gd name="T0" fmla="*/ 173 w 173"/>
                <a:gd name="T1" fmla="*/ 163 h 282"/>
                <a:gd name="T2" fmla="*/ 173 w 173"/>
                <a:gd name="T3" fmla="*/ 0 h 282"/>
                <a:gd name="T4" fmla="*/ 88 w 173"/>
                <a:gd name="T5" fmla="*/ 0 h 282"/>
                <a:gd name="T6" fmla="*/ 0 w 173"/>
                <a:gd name="T7" fmla="*/ 225 h 282"/>
                <a:gd name="T8" fmla="*/ 126 w 173"/>
                <a:gd name="T9" fmla="*/ 282 h 282"/>
                <a:gd name="T10" fmla="*/ 173 w 173"/>
                <a:gd name="T11" fmla="*/ 163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282">
                  <a:moveTo>
                    <a:pt x="173" y="163"/>
                  </a:moveTo>
                  <a:lnTo>
                    <a:pt x="173" y="0"/>
                  </a:lnTo>
                  <a:lnTo>
                    <a:pt x="88" y="0"/>
                  </a:lnTo>
                  <a:lnTo>
                    <a:pt x="0" y="225"/>
                  </a:lnTo>
                  <a:lnTo>
                    <a:pt x="126" y="282"/>
                  </a:lnTo>
                  <a:lnTo>
                    <a:pt x="173" y="1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1" name="Freeform 197"/>
            <p:cNvSpPr/>
            <p:nvPr/>
          </p:nvSpPr>
          <p:spPr bwMode="auto">
            <a:xfrm>
              <a:off x="4043363" y="4130675"/>
              <a:ext cx="52388" cy="139700"/>
            </a:xfrm>
            <a:custGeom>
              <a:avLst/>
              <a:gdLst>
                <a:gd name="T0" fmla="*/ 0 w 14"/>
                <a:gd name="T1" fmla="*/ 37 h 37"/>
                <a:gd name="T2" fmla="*/ 13 w 14"/>
                <a:gd name="T3" fmla="*/ 1 h 37"/>
                <a:gd name="T4" fmla="*/ 14 w 14"/>
                <a:gd name="T5" fmla="*/ 0 h 37"/>
                <a:gd name="T6" fmla="*/ 0 w 14"/>
                <a:gd name="T7" fmla="*/ 0 h 37"/>
                <a:gd name="T8" fmla="*/ 0 w 14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7">
                  <a:moveTo>
                    <a:pt x="0" y="37"/>
                  </a:moveTo>
                  <a:cubicBezTo>
                    <a:pt x="12" y="30"/>
                    <a:pt x="13" y="13"/>
                    <a:pt x="13" y="1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2" name="Freeform 198"/>
            <p:cNvSpPr/>
            <p:nvPr/>
          </p:nvSpPr>
          <p:spPr bwMode="auto">
            <a:xfrm>
              <a:off x="4043363" y="4130675"/>
              <a:ext cx="277813" cy="447675"/>
            </a:xfrm>
            <a:custGeom>
              <a:avLst/>
              <a:gdLst>
                <a:gd name="T0" fmla="*/ 17 w 74"/>
                <a:gd name="T1" fmla="*/ 0 h 119"/>
                <a:gd name="T2" fmla="*/ 18 w 74"/>
                <a:gd name="T3" fmla="*/ 1 h 119"/>
                <a:gd name="T4" fmla="*/ 0 w 74"/>
                <a:gd name="T5" fmla="*/ 42 h 119"/>
                <a:gd name="T6" fmla="*/ 0 w 74"/>
                <a:gd name="T7" fmla="*/ 69 h 119"/>
                <a:gd name="T8" fmla="*/ 20 w 74"/>
                <a:gd name="T9" fmla="*/ 119 h 119"/>
                <a:gd name="T10" fmla="*/ 74 w 74"/>
                <a:gd name="T11" fmla="*/ 95 h 119"/>
                <a:gd name="T12" fmla="*/ 36 w 74"/>
                <a:gd name="T13" fmla="*/ 0 h 119"/>
                <a:gd name="T14" fmla="*/ 17 w 74"/>
                <a:gd name="T15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4" h="119">
                  <a:moveTo>
                    <a:pt x="17" y="0"/>
                  </a:moveTo>
                  <a:cubicBezTo>
                    <a:pt x="18" y="0"/>
                    <a:pt x="18" y="0"/>
                    <a:pt x="18" y="1"/>
                  </a:cubicBezTo>
                  <a:cubicBezTo>
                    <a:pt x="17" y="16"/>
                    <a:pt x="16" y="35"/>
                    <a:pt x="0" y="4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1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3" name="Freeform 199"/>
            <p:cNvSpPr/>
            <p:nvPr/>
          </p:nvSpPr>
          <p:spPr bwMode="auto">
            <a:xfrm>
              <a:off x="3889375" y="4078288"/>
              <a:ext cx="288925" cy="36513"/>
            </a:xfrm>
            <a:custGeom>
              <a:avLst/>
              <a:gdLst>
                <a:gd name="T0" fmla="*/ 182 w 182"/>
                <a:gd name="T1" fmla="*/ 0 h 23"/>
                <a:gd name="T2" fmla="*/ 0 w 182"/>
                <a:gd name="T3" fmla="*/ 0 h 23"/>
                <a:gd name="T4" fmla="*/ 0 w 182"/>
                <a:gd name="T5" fmla="*/ 23 h 23"/>
                <a:gd name="T6" fmla="*/ 85 w 182"/>
                <a:gd name="T7" fmla="*/ 23 h 23"/>
                <a:gd name="T8" fmla="*/ 97 w 182"/>
                <a:gd name="T9" fmla="*/ 23 h 23"/>
                <a:gd name="T10" fmla="*/ 182 w 182"/>
                <a:gd name="T11" fmla="*/ 23 h 23"/>
                <a:gd name="T12" fmla="*/ 182 w 182"/>
                <a:gd name="T13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2" h="23">
                  <a:moveTo>
                    <a:pt x="182" y="0"/>
                  </a:moveTo>
                  <a:lnTo>
                    <a:pt x="0" y="0"/>
                  </a:lnTo>
                  <a:lnTo>
                    <a:pt x="0" y="23"/>
                  </a:lnTo>
                  <a:lnTo>
                    <a:pt x="85" y="23"/>
                  </a:lnTo>
                  <a:lnTo>
                    <a:pt x="97" y="23"/>
                  </a:lnTo>
                  <a:lnTo>
                    <a:pt x="182" y="23"/>
                  </a:lnTo>
                  <a:lnTo>
                    <a:pt x="18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4" name="Freeform 200"/>
            <p:cNvSpPr>
              <a:spLocks noEditPoints="1"/>
            </p:cNvSpPr>
            <p:nvPr/>
          </p:nvSpPr>
          <p:spPr bwMode="auto">
            <a:xfrm>
              <a:off x="5154613" y="5106988"/>
              <a:ext cx="471488" cy="236538"/>
            </a:xfrm>
            <a:custGeom>
              <a:avLst/>
              <a:gdLst>
                <a:gd name="T0" fmla="*/ 108 w 126"/>
                <a:gd name="T1" fmla="*/ 44 h 63"/>
                <a:gd name="T2" fmla="*/ 126 w 126"/>
                <a:gd name="T3" fmla="*/ 22 h 63"/>
                <a:gd name="T4" fmla="*/ 108 w 126"/>
                <a:gd name="T5" fmla="*/ 0 h 63"/>
                <a:gd name="T6" fmla="*/ 108 w 126"/>
                <a:gd name="T7" fmla="*/ 10 h 63"/>
                <a:gd name="T8" fmla="*/ 116 w 126"/>
                <a:gd name="T9" fmla="*/ 22 h 63"/>
                <a:gd name="T10" fmla="*/ 108 w 126"/>
                <a:gd name="T11" fmla="*/ 34 h 63"/>
                <a:gd name="T12" fmla="*/ 108 w 126"/>
                <a:gd name="T13" fmla="*/ 44 h 63"/>
                <a:gd name="T14" fmla="*/ 53 w 126"/>
                <a:gd name="T15" fmla="*/ 63 h 63"/>
                <a:gd name="T16" fmla="*/ 94 w 126"/>
                <a:gd name="T17" fmla="*/ 42 h 63"/>
                <a:gd name="T18" fmla="*/ 104 w 126"/>
                <a:gd name="T19" fmla="*/ 45 h 63"/>
                <a:gd name="T20" fmla="*/ 108 w 126"/>
                <a:gd name="T21" fmla="*/ 44 h 63"/>
                <a:gd name="T22" fmla="*/ 108 w 126"/>
                <a:gd name="T23" fmla="*/ 34 h 63"/>
                <a:gd name="T24" fmla="*/ 104 w 126"/>
                <a:gd name="T25" fmla="*/ 35 h 63"/>
                <a:gd name="T26" fmla="*/ 100 w 126"/>
                <a:gd name="T27" fmla="*/ 34 h 63"/>
                <a:gd name="T28" fmla="*/ 106 w 126"/>
                <a:gd name="T29" fmla="*/ 10 h 63"/>
                <a:gd name="T30" fmla="*/ 106 w 126"/>
                <a:gd name="T31" fmla="*/ 10 h 63"/>
                <a:gd name="T32" fmla="*/ 106 w 126"/>
                <a:gd name="T33" fmla="*/ 10 h 63"/>
                <a:gd name="T34" fmla="*/ 108 w 126"/>
                <a:gd name="T35" fmla="*/ 10 h 63"/>
                <a:gd name="T36" fmla="*/ 108 w 126"/>
                <a:gd name="T37" fmla="*/ 0 h 63"/>
                <a:gd name="T38" fmla="*/ 105 w 126"/>
                <a:gd name="T39" fmla="*/ 0 h 63"/>
                <a:gd name="T40" fmla="*/ 105 w 126"/>
                <a:gd name="T41" fmla="*/ 0 h 63"/>
                <a:gd name="T42" fmla="*/ 0 w 126"/>
                <a:gd name="T43" fmla="*/ 0 h 63"/>
                <a:gd name="T44" fmla="*/ 0 w 126"/>
                <a:gd name="T45" fmla="*/ 10 h 63"/>
                <a:gd name="T46" fmla="*/ 53 w 126"/>
                <a:gd name="T47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6" h="63">
                  <a:moveTo>
                    <a:pt x="108" y="44"/>
                  </a:moveTo>
                  <a:cubicBezTo>
                    <a:pt x="118" y="42"/>
                    <a:pt x="126" y="33"/>
                    <a:pt x="126" y="22"/>
                  </a:cubicBezTo>
                  <a:cubicBezTo>
                    <a:pt x="126" y="11"/>
                    <a:pt x="118" y="2"/>
                    <a:pt x="108" y="0"/>
                  </a:cubicBezTo>
                  <a:cubicBezTo>
                    <a:pt x="108" y="10"/>
                    <a:pt x="108" y="10"/>
                    <a:pt x="108" y="10"/>
                  </a:cubicBezTo>
                  <a:cubicBezTo>
                    <a:pt x="113" y="12"/>
                    <a:pt x="116" y="17"/>
                    <a:pt x="116" y="22"/>
                  </a:cubicBezTo>
                  <a:cubicBezTo>
                    <a:pt x="116" y="28"/>
                    <a:pt x="113" y="32"/>
                    <a:pt x="108" y="34"/>
                  </a:cubicBezTo>
                  <a:lnTo>
                    <a:pt x="108" y="44"/>
                  </a:lnTo>
                  <a:close/>
                  <a:moveTo>
                    <a:pt x="53" y="63"/>
                  </a:moveTo>
                  <a:cubicBezTo>
                    <a:pt x="70" y="63"/>
                    <a:pt x="85" y="55"/>
                    <a:pt x="94" y="42"/>
                  </a:cubicBezTo>
                  <a:cubicBezTo>
                    <a:pt x="97" y="44"/>
                    <a:pt x="100" y="45"/>
                    <a:pt x="104" y="45"/>
                  </a:cubicBezTo>
                  <a:cubicBezTo>
                    <a:pt x="105" y="45"/>
                    <a:pt x="107" y="44"/>
                    <a:pt x="108" y="44"/>
                  </a:cubicBezTo>
                  <a:cubicBezTo>
                    <a:pt x="108" y="34"/>
                    <a:pt x="108" y="34"/>
                    <a:pt x="108" y="34"/>
                  </a:cubicBezTo>
                  <a:cubicBezTo>
                    <a:pt x="107" y="35"/>
                    <a:pt x="105" y="35"/>
                    <a:pt x="104" y="35"/>
                  </a:cubicBezTo>
                  <a:cubicBezTo>
                    <a:pt x="102" y="35"/>
                    <a:pt x="101" y="35"/>
                    <a:pt x="100" y="34"/>
                  </a:cubicBezTo>
                  <a:cubicBezTo>
                    <a:pt x="103" y="27"/>
                    <a:pt x="106" y="18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6" y="10"/>
                    <a:pt x="107" y="10"/>
                    <a:pt x="108" y="1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7" y="0"/>
                    <a:pt x="106" y="0"/>
                    <a:pt x="105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6"/>
                    <a:pt x="0" y="10"/>
                  </a:cubicBezTo>
                  <a:cubicBezTo>
                    <a:pt x="0" y="39"/>
                    <a:pt x="23" y="63"/>
                    <a:pt x="53" y="6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5" name="Rectangle 201"/>
            <p:cNvSpPr>
              <a:spLocks noChangeArrowheads="1"/>
            </p:cNvSpPr>
            <p:nvPr/>
          </p:nvSpPr>
          <p:spPr bwMode="auto">
            <a:xfrm>
              <a:off x="5154613" y="5362575"/>
              <a:ext cx="427038" cy="38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6" name="Freeform 202"/>
            <p:cNvSpPr/>
            <p:nvPr/>
          </p:nvSpPr>
          <p:spPr bwMode="auto">
            <a:xfrm>
              <a:off x="5251450" y="4897438"/>
              <a:ext cx="74613" cy="195263"/>
            </a:xfrm>
            <a:custGeom>
              <a:avLst/>
              <a:gdLst>
                <a:gd name="T0" fmla="*/ 7 w 20"/>
                <a:gd name="T1" fmla="*/ 39 h 52"/>
                <a:gd name="T2" fmla="*/ 10 w 20"/>
                <a:gd name="T3" fmla="*/ 50 h 52"/>
                <a:gd name="T4" fmla="*/ 18 w 20"/>
                <a:gd name="T5" fmla="*/ 32 h 52"/>
                <a:gd name="T6" fmla="*/ 13 w 20"/>
                <a:gd name="T7" fmla="*/ 21 h 52"/>
                <a:gd name="T8" fmla="*/ 13 w 20"/>
                <a:gd name="T9" fmla="*/ 13 h 52"/>
                <a:gd name="T10" fmla="*/ 7 w 20"/>
                <a:gd name="T11" fmla="*/ 4 h 52"/>
                <a:gd name="T12" fmla="*/ 2 w 20"/>
                <a:gd name="T13" fmla="*/ 22 h 52"/>
                <a:gd name="T14" fmla="*/ 7 w 20"/>
                <a:gd name="T15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52">
                  <a:moveTo>
                    <a:pt x="7" y="39"/>
                  </a:moveTo>
                  <a:cubicBezTo>
                    <a:pt x="0" y="42"/>
                    <a:pt x="3" y="52"/>
                    <a:pt x="10" y="50"/>
                  </a:cubicBezTo>
                  <a:cubicBezTo>
                    <a:pt x="18" y="47"/>
                    <a:pt x="20" y="39"/>
                    <a:pt x="18" y="32"/>
                  </a:cubicBezTo>
                  <a:cubicBezTo>
                    <a:pt x="17" y="28"/>
                    <a:pt x="15" y="24"/>
                    <a:pt x="13" y="21"/>
                  </a:cubicBezTo>
                  <a:cubicBezTo>
                    <a:pt x="12" y="19"/>
                    <a:pt x="10" y="15"/>
                    <a:pt x="13" y="13"/>
                  </a:cubicBezTo>
                  <a:cubicBezTo>
                    <a:pt x="19" y="9"/>
                    <a:pt x="13" y="0"/>
                    <a:pt x="7" y="4"/>
                  </a:cubicBezTo>
                  <a:cubicBezTo>
                    <a:pt x="1" y="8"/>
                    <a:pt x="0" y="15"/>
                    <a:pt x="2" y="22"/>
                  </a:cubicBezTo>
                  <a:cubicBezTo>
                    <a:pt x="3" y="25"/>
                    <a:pt x="12" y="38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7" name="Freeform 203"/>
            <p:cNvSpPr/>
            <p:nvPr/>
          </p:nvSpPr>
          <p:spPr bwMode="auto">
            <a:xfrm>
              <a:off x="5360988" y="4897438"/>
              <a:ext cx="77788" cy="195263"/>
            </a:xfrm>
            <a:custGeom>
              <a:avLst/>
              <a:gdLst>
                <a:gd name="T0" fmla="*/ 8 w 21"/>
                <a:gd name="T1" fmla="*/ 39 h 52"/>
                <a:gd name="T2" fmla="*/ 11 w 21"/>
                <a:gd name="T3" fmla="*/ 50 h 52"/>
                <a:gd name="T4" fmla="*/ 19 w 21"/>
                <a:gd name="T5" fmla="*/ 32 h 52"/>
                <a:gd name="T6" fmla="*/ 14 w 21"/>
                <a:gd name="T7" fmla="*/ 21 h 52"/>
                <a:gd name="T8" fmla="*/ 14 w 21"/>
                <a:gd name="T9" fmla="*/ 13 h 52"/>
                <a:gd name="T10" fmla="*/ 8 w 21"/>
                <a:gd name="T11" fmla="*/ 4 h 52"/>
                <a:gd name="T12" fmla="*/ 3 w 21"/>
                <a:gd name="T13" fmla="*/ 22 h 52"/>
                <a:gd name="T14" fmla="*/ 8 w 21"/>
                <a:gd name="T15" fmla="*/ 39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52">
                  <a:moveTo>
                    <a:pt x="8" y="39"/>
                  </a:moveTo>
                  <a:cubicBezTo>
                    <a:pt x="1" y="42"/>
                    <a:pt x="4" y="52"/>
                    <a:pt x="11" y="50"/>
                  </a:cubicBezTo>
                  <a:cubicBezTo>
                    <a:pt x="18" y="47"/>
                    <a:pt x="21" y="39"/>
                    <a:pt x="19" y="32"/>
                  </a:cubicBezTo>
                  <a:cubicBezTo>
                    <a:pt x="18" y="28"/>
                    <a:pt x="16" y="24"/>
                    <a:pt x="14" y="21"/>
                  </a:cubicBezTo>
                  <a:cubicBezTo>
                    <a:pt x="13" y="19"/>
                    <a:pt x="11" y="15"/>
                    <a:pt x="14" y="13"/>
                  </a:cubicBezTo>
                  <a:cubicBezTo>
                    <a:pt x="20" y="9"/>
                    <a:pt x="14" y="0"/>
                    <a:pt x="8" y="4"/>
                  </a:cubicBezTo>
                  <a:cubicBezTo>
                    <a:pt x="2" y="8"/>
                    <a:pt x="0" y="15"/>
                    <a:pt x="3" y="22"/>
                  </a:cubicBezTo>
                  <a:cubicBezTo>
                    <a:pt x="4" y="25"/>
                    <a:pt x="13" y="38"/>
                    <a:pt x="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8" name="Oval 204"/>
            <p:cNvSpPr>
              <a:spLocks noChangeArrowheads="1"/>
            </p:cNvSpPr>
            <p:nvPr/>
          </p:nvSpPr>
          <p:spPr bwMode="auto">
            <a:xfrm>
              <a:off x="4910138" y="3492500"/>
              <a:ext cx="157163" cy="157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49" name="Freeform 205"/>
            <p:cNvSpPr/>
            <p:nvPr/>
          </p:nvSpPr>
          <p:spPr bwMode="auto">
            <a:xfrm>
              <a:off x="4492625" y="3638550"/>
              <a:ext cx="758825" cy="588963"/>
            </a:xfrm>
            <a:custGeom>
              <a:avLst/>
              <a:gdLst>
                <a:gd name="T0" fmla="*/ 383 w 478"/>
                <a:gd name="T1" fmla="*/ 76 h 371"/>
                <a:gd name="T2" fmla="*/ 331 w 478"/>
                <a:gd name="T3" fmla="*/ 35 h 371"/>
                <a:gd name="T4" fmla="*/ 242 w 478"/>
                <a:gd name="T5" fmla="*/ 0 h 371"/>
                <a:gd name="T6" fmla="*/ 133 w 478"/>
                <a:gd name="T7" fmla="*/ 0 h 371"/>
                <a:gd name="T8" fmla="*/ 78 w 478"/>
                <a:gd name="T9" fmla="*/ 118 h 371"/>
                <a:gd name="T10" fmla="*/ 64 w 478"/>
                <a:gd name="T11" fmla="*/ 114 h 371"/>
                <a:gd name="T12" fmla="*/ 59 w 478"/>
                <a:gd name="T13" fmla="*/ 128 h 371"/>
                <a:gd name="T14" fmla="*/ 57 w 478"/>
                <a:gd name="T15" fmla="*/ 132 h 371"/>
                <a:gd name="T16" fmla="*/ 55 w 478"/>
                <a:gd name="T17" fmla="*/ 137 h 371"/>
                <a:gd name="T18" fmla="*/ 38 w 478"/>
                <a:gd name="T19" fmla="*/ 130 h 371"/>
                <a:gd name="T20" fmla="*/ 0 w 478"/>
                <a:gd name="T21" fmla="*/ 220 h 371"/>
                <a:gd name="T22" fmla="*/ 90 w 478"/>
                <a:gd name="T23" fmla="*/ 258 h 371"/>
                <a:gd name="T24" fmla="*/ 97 w 478"/>
                <a:gd name="T25" fmla="*/ 260 h 371"/>
                <a:gd name="T26" fmla="*/ 97 w 478"/>
                <a:gd name="T27" fmla="*/ 258 h 371"/>
                <a:gd name="T28" fmla="*/ 135 w 478"/>
                <a:gd name="T29" fmla="*/ 170 h 371"/>
                <a:gd name="T30" fmla="*/ 119 w 478"/>
                <a:gd name="T31" fmla="*/ 163 h 371"/>
                <a:gd name="T32" fmla="*/ 121 w 478"/>
                <a:gd name="T33" fmla="*/ 159 h 371"/>
                <a:gd name="T34" fmla="*/ 123 w 478"/>
                <a:gd name="T35" fmla="*/ 154 h 371"/>
                <a:gd name="T36" fmla="*/ 128 w 478"/>
                <a:gd name="T37" fmla="*/ 140 h 371"/>
                <a:gd name="T38" fmla="*/ 114 w 478"/>
                <a:gd name="T39" fmla="*/ 135 h 371"/>
                <a:gd name="T40" fmla="*/ 156 w 478"/>
                <a:gd name="T41" fmla="*/ 38 h 371"/>
                <a:gd name="T42" fmla="*/ 227 w 478"/>
                <a:gd name="T43" fmla="*/ 38 h 371"/>
                <a:gd name="T44" fmla="*/ 178 w 478"/>
                <a:gd name="T45" fmla="*/ 175 h 371"/>
                <a:gd name="T46" fmla="*/ 166 w 478"/>
                <a:gd name="T47" fmla="*/ 251 h 371"/>
                <a:gd name="T48" fmla="*/ 145 w 478"/>
                <a:gd name="T49" fmla="*/ 253 h 371"/>
                <a:gd name="T50" fmla="*/ 135 w 478"/>
                <a:gd name="T51" fmla="*/ 277 h 371"/>
                <a:gd name="T52" fmla="*/ 130 w 478"/>
                <a:gd name="T53" fmla="*/ 286 h 371"/>
                <a:gd name="T54" fmla="*/ 121 w 478"/>
                <a:gd name="T55" fmla="*/ 282 h 371"/>
                <a:gd name="T56" fmla="*/ 64 w 478"/>
                <a:gd name="T57" fmla="*/ 260 h 371"/>
                <a:gd name="T58" fmla="*/ 57 w 478"/>
                <a:gd name="T59" fmla="*/ 260 h 371"/>
                <a:gd name="T60" fmla="*/ 59 w 478"/>
                <a:gd name="T61" fmla="*/ 310 h 371"/>
                <a:gd name="T62" fmla="*/ 208 w 478"/>
                <a:gd name="T63" fmla="*/ 298 h 371"/>
                <a:gd name="T64" fmla="*/ 225 w 478"/>
                <a:gd name="T65" fmla="*/ 208 h 371"/>
                <a:gd name="T66" fmla="*/ 227 w 478"/>
                <a:gd name="T67" fmla="*/ 211 h 371"/>
                <a:gd name="T68" fmla="*/ 286 w 478"/>
                <a:gd name="T69" fmla="*/ 253 h 371"/>
                <a:gd name="T70" fmla="*/ 291 w 478"/>
                <a:gd name="T71" fmla="*/ 371 h 371"/>
                <a:gd name="T72" fmla="*/ 341 w 478"/>
                <a:gd name="T73" fmla="*/ 369 h 371"/>
                <a:gd name="T74" fmla="*/ 334 w 478"/>
                <a:gd name="T75" fmla="*/ 227 h 371"/>
                <a:gd name="T76" fmla="*/ 263 w 478"/>
                <a:gd name="T77" fmla="*/ 175 h 371"/>
                <a:gd name="T78" fmla="*/ 315 w 478"/>
                <a:gd name="T79" fmla="*/ 69 h 371"/>
                <a:gd name="T80" fmla="*/ 383 w 478"/>
                <a:gd name="T81" fmla="*/ 123 h 371"/>
                <a:gd name="T82" fmla="*/ 478 w 478"/>
                <a:gd name="T83" fmla="*/ 43 h 371"/>
                <a:gd name="T84" fmla="*/ 454 w 478"/>
                <a:gd name="T85" fmla="*/ 14 h 371"/>
                <a:gd name="T86" fmla="*/ 383 w 478"/>
                <a:gd name="T87" fmla="*/ 76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78" h="371">
                  <a:moveTo>
                    <a:pt x="383" y="76"/>
                  </a:moveTo>
                  <a:lnTo>
                    <a:pt x="331" y="35"/>
                  </a:lnTo>
                  <a:lnTo>
                    <a:pt x="242" y="0"/>
                  </a:lnTo>
                  <a:lnTo>
                    <a:pt x="133" y="0"/>
                  </a:lnTo>
                  <a:lnTo>
                    <a:pt x="78" y="118"/>
                  </a:lnTo>
                  <a:lnTo>
                    <a:pt x="64" y="114"/>
                  </a:lnTo>
                  <a:lnTo>
                    <a:pt x="59" y="128"/>
                  </a:lnTo>
                  <a:lnTo>
                    <a:pt x="57" y="132"/>
                  </a:lnTo>
                  <a:lnTo>
                    <a:pt x="55" y="137"/>
                  </a:lnTo>
                  <a:lnTo>
                    <a:pt x="38" y="130"/>
                  </a:lnTo>
                  <a:lnTo>
                    <a:pt x="0" y="220"/>
                  </a:lnTo>
                  <a:lnTo>
                    <a:pt x="90" y="258"/>
                  </a:lnTo>
                  <a:lnTo>
                    <a:pt x="97" y="260"/>
                  </a:lnTo>
                  <a:lnTo>
                    <a:pt x="97" y="258"/>
                  </a:lnTo>
                  <a:lnTo>
                    <a:pt x="135" y="170"/>
                  </a:lnTo>
                  <a:lnTo>
                    <a:pt x="119" y="163"/>
                  </a:lnTo>
                  <a:lnTo>
                    <a:pt x="121" y="159"/>
                  </a:lnTo>
                  <a:lnTo>
                    <a:pt x="123" y="154"/>
                  </a:lnTo>
                  <a:lnTo>
                    <a:pt x="128" y="140"/>
                  </a:lnTo>
                  <a:lnTo>
                    <a:pt x="114" y="135"/>
                  </a:lnTo>
                  <a:lnTo>
                    <a:pt x="156" y="38"/>
                  </a:lnTo>
                  <a:lnTo>
                    <a:pt x="227" y="38"/>
                  </a:lnTo>
                  <a:lnTo>
                    <a:pt x="178" y="175"/>
                  </a:lnTo>
                  <a:lnTo>
                    <a:pt x="166" y="251"/>
                  </a:lnTo>
                  <a:lnTo>
                    <a:pt x="145" y="253"/>
                  </a:lnTo>
                  <a:lnTo>
                    <a:pt x="135" y="277"/>
                  </a:lnTo>
                  <a:lnTo>
                    <a:pt x="130" y="286"/>
                  </a:lnTo>
                  <a:lnTo>
                    <a:pt x="121" y="282"/>
                  </a:lnTo>
                  <a:lnTo>
                    <a:pt x="64" y="260"/>
                  </a:lnTo>
                  <a:lnTo>
                    <a:pt x="57" y="260"/>
                  </a:lnTo>
                  <a:lnTo>
                    <a:pt x="59" y="310"/>
                  </a:lnTo>
                  <a:lnTo>
                    <a:pt x="208" y="298"/>
                  </a:lnTo>
                  <a:lnTo>
                    <a:pt x="225" y="208"/>
                  </a:lnTo>
                  <a:lnTo>
                    <a:pt x="227" y="211"/>
                  </a:lnTo>
                  <a:lnTo>
                    <a:pt x="286" y="253"/>
                  </a:lnTo>
                  <a:lnTo>
                    <a:pt x="291" y="371"/>
                  </a:lnTo>
                  <a:lnTo>
                    <a:pt x="341" y="369"/>
                  </a:lnTo>
                  <a:lnTo>
                    <a:pt x="334" y="227"/>
                  </a:lnTo>
                  <a:lnTo>
                    <a:pt x="263" y="175"/>
                  </a:lnTo>
                  <a:lnTo>
                    <a:pt x="315" y="69"/>
                  </a:lnTo>
                  <a:lnTo>
                    <a:pt x="383" y="123"/>
                  </a:lnTo>
                  <a:lnTo>
                    <a:pt x="478" y="43"/>
                  </a:lnTo>
                  <a:lnTo>
                    <a:pt x="454" y="14"/>
                  </a:lnTo>
                  <a:lnTo>
                    <a:pt x="383" y="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0" name="Freeform 206"/>
            <p:cNvSpPr/>
            <p:nvPr/>
          </p:nvSpPr>
          <p:spPr bwMode="auto">
            <a:xfrm>
              <a:off x="4451350" y="3825875"/>
              <a:ext cx="82550" cy="153988"/>
            </a:xfrm>
            <a:custGeom>
              <a:avLst/>
              <a:gdLst>
                <a:gd name="T0" fmla="*/ 0 w 52"/>
                <a:gd name="T1" fmla="*/ 90 h 97"/>
                <a:gd name="T2" fmla="*/ 38 w 52"/>
                <a:gd name="T3" fmla="*/ 0 h 97"/>
                <a:gd name="T4" fmla="*/ 52 w 52"/>
                <a:gd name="T5" fmla="*/ 7 h 97"/>
                <a:gd name="T6" fmla="*/ 15 w 52"/>
                <a:gd name="T7" fmla="*/ 97 h 97"/>
                <a:gd name="T8" fmla="*/ 0 w 52"/>
                <a:gd name="T9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97">
                  <a:moveTo>
                    <a:pt x="0" y="90"/>
                  </a:moveTo>
                  <a:lnTo>
                    <a:pt x="38" y="0"/>
                  </a:lnTo>
                  <a:lnTo>
                    <a:pt x="52" y="7"/>
                  </a:lnTo>
                  <a:lnTo>
                    <a:pt x="15" y="97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1" name="Freeform 207"/>
            <p:cNvSpPr/>
            <p:nvPr/>
          </p:nvSpPr>
          <p:spPr bwMode="auto">
            <a:xfrm>
              <a:off x="4665663" y="3916363"/>
              <a:ext cx="82550" cy="153988"/>
            </a:xfrm>
            <a:custGeom>
              <a:avLst/>
              <a:gdLst>
                <a:gd name="T0" fmla="*/ 24 w 52"/>
                <a:gd name="T1" fmla="*/ 78 h 97"/>
                <a:gd name="T2" fmla="*/ 52 w 52"/>
                <a:gd name="T3" fmla="*/ 7 h 97"/>
                <a:gd name="T4" fmla="*/ 38 w 52"/>
                <a:gd name="T5" fmla="*/ 0 h 97"/>
                <a:gd name="T6" fmla="*/ 5 w 52"/>
                <a:gd name="T7" fmla="*/ 81 h 97"/>
                <a:gd name="T8" fmla="*/ 0 w 52"/>
                <a:gd name="T9" fmla="*/ 90 h 97"/>
                <a:gd name="T10" fmla="*/ 14 w 52"/>
                <a:gd name="T11" fmla="*/ 97 h 97"/>
                <a:gd name="T12" fmla="*/ 24 w 52"/>
                <a:gd name="T13" fmla="*/ 7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97">
                  <a:moveTo>
                    <a:pt x="24" y="78"/>
                  </a:moveTo>
                  <a:lnTo>
                    <a:pt x="52" y="7"/>
                  </a:lnTo>
                  <a:lnTo>
                    <a:pt x="38" y="0"/>
                  </a:lnTo>
                  <a:lnTo>
                    <a:pt x="5" y="81"/>
                  </a:lnTo>
                  <a:lnTo>
                    <a:pt x="0" y="90"/>
                  </a:lnTo>
                  <a:lnTo>
                    <a:pt x="14" y="97"/>
                  </a:lnTo>
                  <a:lnTo>
                    <a:pt x="24" y="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2" name="Freeform 208"/>
            <p:cNvSpPr/>
            <p:nvPr/>
          </p:nvSpPr>
          <p:spPr bwMode="auto">
            <a:xfrm>
              <a:off x="9655175" y="1065213"/>
              <a:ext cx="465138" cy="646113"/>
            </a:xfrm>
            <a:custGeom>
              <a:avLst/>
              <a:gdLst>
                <a:gd name="T0" fmla="*/ 67 w 124"/>
                <a:gd name="T1" fmla="*/ 33 h 172"/>
                <a:gd name="T2" fmla="*/ 67 w 124"/>
                <a:gd name="T3" fmla="*/ 33 h 172"/>
                <a:gd name="T4" fmla="*/ 67 w 124"/>
                <a:gd name="T5" fmla="*/ 137 h 172"/>
                <a:gd name="T6" fmla="*/ 45 w 124"/>
                <a:gd name="T7" fmla="*/ 160 h 172"/>
                <a:gd name="T8" fmla="*/ 15 w 124"/>
                <a:gd name="T9" fmla="*/ 144 h 172"/>
                <a:gd name="T10" fmla="*/ 20 w 124"/>
                <a:gd name="T11" fmla="*/ 144 h 172"/>
                <a:gd name="T12" fmla="*/ 20 w 124"/>
                <a:gd name="T13" fmla="*/ 135 h 172"/>
                <a:gd name="T14" fmla="*/ 0 w 124"/>
                <a:gd name="T15" fmla="*/ 135 h 172"/>
                <a:gd name="T16" fmla="*/ 0 w 124"/>
                <a:gd name="T17" fmla="*/ 144 h 172"/>
                <a:gd name="T18" fmla="*/ 6 w 124"/>
                <a:gd name="T19" fmla="*/ 144 h 172"/>
                <a:gd name="T20" fmla="*/ 42 w 124"/>
                <a:gd name="T21" fmla="*/ 170 h 172"/>
                <a:gd name="T22" fmla="*/ 77 w 124"/>
                <a:gd name="T23" fmla="*/ 135 h 172"/>
                <a:gd name="T24" fmla="*/ 76 w 124"/>
                <a:gd name="T25" fmla="*/ 33 h 172"/>
                <a:gd name="T26" fmla="*/ 95 w 124"/>
                <a:gd name="T27" fmla="*/ 11 h 172"/>
                <a:gd name="T28" fmla="*/ 114 w 124"/>
                <a:gd name="T29" fmla="*/ 34 h 172"/>
                <a:gd name="T30" fmla="*/ 114 w 124"/>
                <a:gd name="T31" fmla="*/ 149 h 172"/>
                <a:gd name="T32" fmla="*/ 124 w 124"/>
                <a:gd name="T33" fmla="*/ 149 h 172"/>
                <a:gd name="T34" fmla="*/ 124 w 124"/>
                <a:gd name="T35" fmla="*/ 32 h 172"/>
                <a:gd name="T36" fmla="*/ 97 w 124"/>
                <a:gd name="T37" fmla="*/ 1 h 172"/>
                <a:gd name="T38" fmla="*/ 67 w 124"/>
                <a:gd name="T39" fmla="*/ 33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4" h="172">
                  <a:moveTo>
                    <a:pt x="67" y="33"/>
                  </a:moveTo>
                  <a:cubicBezTo>
                    <a:pt x="67" y="33"/>
                    <a:pt x="67" y="33"/>
                    <a:pt x="67" y="33"/>
                  </a:cubicBezTo>
                  <a:cubicBezTo>
                    <a:pt x="67" y="33"/>
                    <a:pt x="67" y="136"/>
                    <a:pt x="67" y="137"/>
                  </a:cubicBezTo>
                  <a:cubicBezTo>
                    <a:pt x="67" y="149"/>
                    <a:pt x="57" y="157"/>
                    <a:pt x="45" y="160"/>
                  </a:cubicBezTo>
                  <a:cubicBezTo>
                    <a:pt x="35" y="163"/>
                    <a:pt x="13" y="158"/>
                    <a:pt x="15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135"/>
                    <a:pt x="20" y="135"/>
                    <a:pt x="20" y="135"/>
                  </a:cubicBezTo>
                  <a:cubicBezTo>
                    <a:pt x="0" y="135"/>
                    <a:pt x="0" y="135"/>
                    <a:pt x="0" y="135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6" y="144"/>
                    <a:pt x="6" y="144"/>
                    <a:pt x="6" y="144"/>
                  </a:cubicBezTo>
                  <a:cubicBezTo>
                    <a:pt x="5" y="162"/>
                    <a:pt x="25" y="172"/>
                    <a:pt x="42" y="170"/>
                  </a:cubicBezTo>
                  <a:cubicBezTo>
                    <a:pt x="61" y="169"/>
                    <a:pt x="77" y="153"/>
                    <a:pt x="77" y="135"/>
                  </a:cubicBezTo>
                  <a:cubicBezTo>
                    <a:pt x="77" y="133"/>
                    <a:pt x="76" y="33"/>
                    <a:pt x="76" y="33"/>
                  </a:cubicBezTo>
                  <a:cubicBezTo>
                    <a:pt x="76" y="22"/>
                    <a:pt x="83" y="11"/>
                    <a:pt x="95" y="11"/>
                  </a:cubicBezTo>
                  <a:cubicBezTo>
                    <a:pt x="108" y="11"/>
                    <a:pt x="114" y="22"/>
                    <a:pt x="114" y="34"/>
                  </a:cubicBezTo>
                  <a:cubicBezTo>
                    <a:pt x="114" y="35"/>
                    <a:pt x="114" y="149"/>
                    <a:pt x="114" y="149"/>
                  </a:cubicBezTo>
                  <a:cubicBezTo>
                    <a:pt x="114" y="155"/>
                    <a:pt x="124" y="155"/>
                    <a:pt x="124" y="149"/>
                  </a:cubicBezTo>
                  <a:cubicBezTo>
                    <a:pt x="124" y="149"/>
                    <a:pt x="124" y="33"/>
                    <a:pt x="124" y="32"/>
                  </a:cubicBezTo>
                  <a:cubicBezTo>
                    <a:pt x="124" y="16"/>
                    <a:pt x="113" y="3"/>
                    <a:pt x="97" y="1"/>
                  </a:cubicBezTo>
                  <a:cubicBezTo>
                    <a:pt x="79" y="0"/>
                    <a:pt x="67" y="17"/>
                    <a:pt x="67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3" name="Freeform 209"/>
            <p:cNvSpPr/>
            <p:nvPr/>
          </p:nvSpPr>
          <p:spPr bwMode="auto">
            <a:xfrm>
              <a:off x="9594850" y="1219200"/>
              <a:ext cx="195263" cy="334963"/>
            </a:xfrm>
            <a:custGeom>
              <a:avLst/>
              <a:gdLst>
                <a:gd name="T0" fmla="*/ 16 w 52"/>
                <a:gd name="T1" fmla="*/ 89 h 89"/>
                <a:gd name="T2" fmla="*/ 36 w 52"/>
                <a:gd name="T3" fmla="*/ 89 h 89"/>
                <a:gd name="T4" fmla="*/ 43 w 52"/>
                <a:gd name="T5" fmla="*/ 89 h 89"/>
                <a:gd name="T6" fmla="*/ 52 w 52"/>
                <a:gd name="T7" fmla="*/ 0 h 89"/>
                <a:gd name="T8" fmla="*/ 26 w 52"/>
                <a:gd name="T9" fmla="*/ 7 h 89"/>
                <a:gd name="T10" fmla="*/ 0 w 52"/>
                <a:gd name="T11" fmla="*/ 0 h 89"/>
                <a:gd name="T12" fmla="*/ 9 w 52"/>
                <a:gd name="T13" fmla="*/ 89 h 89"/>
                <a:gd name="T14" fmla="*/ 16 w 52"/>
                <a:gd name="T15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89">
                  <a:moveTo>
                    <a:pt x="16" y="89"/>
                  </a:moveTo>
                  <a:cubicBezTo>
                    <a:pt x="36" y="89"/>
                    <a:pt x="36" y="89"/>
                    <a:pt x="36" y="89"/>
                  </a:cubicBezTo>
                  <a:cubicBezTo>
                    <a:pt x="43" y="89"/>
                    <a:pt x="43" y="89"/>
                    <a:pt x="43" y="8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5" y="5"/>
                    <a:pt x="36" y="7"/>
                    <a:pt x="26" y="7"/>
                  </a:cubicBezTo>
                  <a:cubicBezTo>
                    <a:pt x="16" y="7"/>
                    <a:pt x="7" y="5"/>
                    <a:pt x="0" y="0"/>
                  </a:cubicBezTo>
                  <a:cubicBezTo>
                    <a:pt x="9" y="89"/>
                    <a:pt x="9" y="89"/>
                    <a:pt x="9" y="89"/>
                  </a:cubicBezTo>
                  <a:lnTo>
                    <a:pt x="16" y="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4" name="Freeform 210"/>
            <p:cNvSpPr/>
            <p:nvPr/>
          </p:nvSpPr>
          <p:spPr bwMode="auto">
            <a:xfrm>
              <a:off x="9567863" y="1008063"/>
              <a:ext cx="247650" cy="222250"/>
            </a:xfrm>
            <a:custGeom>
              <a:avLst/>
              <a:gdLst>
                <a:gd name="T0" fmla="*/ 0 w 66"/>
                <a:gd name="T1" fmla="*/ 33 h 59"/>
                <a:gd name="T2" fmla="*/ 3 w 66"/>
                <a:gd name="T3" fmla="*/ 45 h 59"/>
                <a:gd name="T4" fmla="*/ 5 w 66"/>
                <a:gd name="T5" fmla="*/ 48 h 59"/>
                <a:gd name="T6" fmla="*/ 7 w 66"/>
                <a:gd name="T7" fmla="*/ 50 h 59"/>
                <a:gd name="T8" fmla="*/ 7 w 66"/>
                <a:gd name="T9" fmla="*/ 50 h 59"/>
                <a:gd name="T10" fmla="*/ 7 w 66"/>
                <a:gd name="T11" fmla="*/ 51 h 59"/>
                <a:gd name="T12" fmla="*/ 32 w 66"/>
                <a:gd name="T13" fmla="*/ 59 h 59"/>
                <a:gd name="T14" fmla="*/ 33 w 66"/>
                <a:gd name="T15" fmla="*/ 59 h 59"/>
                <a:gd name="T16" fmla="*/ 34 w 66"/>
                <a:gd name="T17" fmla="*/ 59 h 59"/>
                <a:gd name="T18" fmla="*/ 59 w 66"/>
                <a:gd name="T19" fmla="*/ 51 h 59"/>
                <a:gd name="T20" fmla="*/ 59 w 66"/>
                <a:gd name="T21" fmla="*/ 50 h 59"/>
                <a:gd name="T22" fmla="*/ 59 w 66"/>
                <a:gd name="T23" fmla="*/ 50 h 59"/>
                <a:gd name="T24" fmla="*/ 61 w 66"/>
                <a:gd name="T25" fmla="*/ 48 h 59"/>
                <a:gd name="T26" fmla="*/ 63 w 66"/>
                <a:gd name="T27" fmla="*/ 45 h 59"/>
                <a:gd name="T28" fmla="*/ 66 w 66"/>
                <a:gd name="T29" fmla="*/ 33 h 59"/>
                <a:gd name="T30" fmla="*/ 33 w 66"/>
                <a:gd name="T31" fmla="*/ 0 h 59"/>
                <a:gd name="T32" fmla="*/ 0 w 66"/>
                <a:gd name="T33" fmla="*/ 33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6" h="59">
                  <a:moveTo>
                    <a:pt x="0" y="33"/>
                  </a:moveTo>
                  <a:cubicBezTo>
                    <a:pt x="0" y="38"/>
                    <a:pt x="1" y="42"/>
                    <a:pt x="3" y="45"/>
                  </a:cubicBezTo>
                  <a:cubicBezTo>
                    <a:pt x="4" y="46"/>
                    <a:pt x="4" y="47"/>
                    <a:pt x="5" y="48"/>
                  </a:cubicBezTo>
                  <a:cubicBezTo>
                    <a:pt x="5" y="49"/>
                    <a:pt x="6" y="50"/>
                    <a:pt x="7" y="50"/>
                  </a:cubicBezTo>
                  <a:cubicBezTo>
                    <a:pt x="7" y="50"/>
                    <a:pt x="7" y="50"/>
                    <a:pt x="7" y="50"/>
                  </a:cubicBezTo>
                  <a:cubicBezTo>
                    <a:pt x="7" y="50"/>
                    <a:pt x="7" y="50"/>
                    <a:pt x="7" y="51"/>
                  </a:cubicBezTo>
                  <a:cubicBezTo>
                    <a:pt x="15" y="56"/>
                    <a:pt x="23" y="58"/>
                    <a:pt x="32" y="59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33" y="59"/>
                    <a:pt x="33" y="59"/>
                    <a:pt x="34" y="59"/>
                  </a:cubicBezTo>
                  <a:cubicBezTo>
                    <a:pt x="43" y="58"/>
                    <a:pt x="51" y="56"/>
                    <a:pt x="59" y="51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59" y="50"/>
                    <a:pt x="59" y="50"/>
                    <a:pt x="59" y="50"/>
                  </a:cubicBezTo>
                  <a:cubicBezTo>
                    <a:pt x="60" y="50"/>
                    <a:pt x="60" y="49"/>
                    <a:pt x="61" y="48"/>
                  </a:cubicBezTo>
                  <a:cubicBezTo>
                    <a:pt x="62" y="47"/>
                    <a:pt x="62" y="46"/>
                    <a:pt x="63" y="45"/>
                  </a:cubicBezTo>
                  <a:cubicBezTo>
                    <a:pt x="65" y="42"/>
                    <a:pt x="66" y="38"/>
                    <a:pt x="66" y="33"/>
                  </a:cubicBezTo>
                  <a:cubicBezTo>
                    <a:pt x="66" y="15"/>
                    <a:pt x="51" y="0"/>
                    <a:pt x="33" y="0"/>
                  </a:cubicBezTo>
                  <a:cubicBezTo>
                    <a:pt x="15" y="0"/>
                    <a:pt x="0" y="15"/>
                    <a:pt x="0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5" name="Freeform 211"/>
            <p:cNvSpPr/>
            <p:nvPr/>
          </p:nvSpPr>
          <p:spPr bwMode="auto">
            <a:xfrm>
              <a:off x="0" y="9525"/>
              <a:ext cx="168275" cy="161925"/>
            </a:xfrm>
            <a:custGeom>
              <a:avLst/>
              <a:gdLst>
                <a:gd name="T0" fmla="*/ 40 w 45"/>
                <a:gd name="T1" fmla="*/ 8 h 43"/>
                <a:gd name="T2" fmla="*/ 16 w 45"/>
                <a:gd name="T3" fmla="*/ 3 h 43"/>
                <a:gd name="T4" fmla="*/ 10 w 45"/>
                <a:gd name="T5" fmla="*/ 0 h 43"/>
                <a:gd name="T6" fmla="*/ 6 w 45"/>
                <a:gd name="T7" fmla="*/ 0 h 43"/>
                <a:gd name="T8" fmla="*/ 0 w 45"/>
                <a:gd name="T9" fmla="*/ 3 h 43"/>
                <a:gd name="T10" fmla="*/ 0 w 45"/>
                <a:gd name="T11" fmla="*/ 41 h 43"/>
                <a:gd name="T12" fmla="*/ 21 w 45"/>
                <a:gd name="T13" fmla="*/ 41 h 43"/>
                <a:gd name="T14" fmla="*/ 42 w 45"/>
                <a:gd name="T15" fmla="*/ 12 h 43"/>
                <a:gd name="T16" fmla="*/ 40 w 45"/>
                <a:gd name="T17" fmla="*/ 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43">
                  <a:moveTo>
                    <a:pt x="40" y="8"/>
                  </a:moveTo>
                  <a:cubicBezTo>
                    <a:pt x="32" y="9"/>
                    <a:pt x="23" y="8"/>
                    <a:pt x="16" y="3"/>
                  </a:cubicBezTo>
                  <a:cubicBezTo>
                    <a:pt x="14" y="2"/>
                    <a:pt x="12" y="1"/>
                    <a:pt x="10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1"/>
                    <a:pt x="2" y="2"/>
                    <a:pt x="0" y="3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6" y="43"/>
                    <a:pt x="14" y="43"/>
                    <a:pt x="21" y="41"/>
                  </a:cubicBezTo>
                  <a:cubicBezTo>
                    <a:pt x="36" y="37"/>
                    <a:pt x="45" y="24"/>
                    <a:pt x="42" y="12"/>
                  </a:cubicBezTo>
                  <a:cubicBezTo>
                    <a:pt x="41" y="11"/>
                    <a:pt x="41" y="10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6" name="Freeform 212"/>
            <p:cNvSpPr/>
            <p:nvPr/>
          </p:nvSpPr>
          <p:spPr bwMode="auto">
            <a:xfrm>
              <a:off x="74613" y="9525"/>
              <a:ext cx="104775" cy="11113"/>
            </a:xfrm>
            <a:custGeom>
              <a:avLst/>
              <a:gdLst>
                <a:gd name="T0" fmla="*/ 0 w 28"/>
                <a:gd name="T1" fmla="*/ 0 h 3"/>
                <a:gd name="T2" fmla="*/ 15 w 28"/>
                <a:gd name="T3" fmla="*/ 3 h 3"/>
                <a:gd name="T4" fmla="*/ 23 w 28"/>
                <a:gd name="T5" fmla="*/ 2 h 3"/>
                <a:gd name="T6" fmla="*/ 28 w 28"/>
                <a:gd name="T7" fmla="*/ 0 h 3"/>
                <a:gd name="T8" fmla="*/ 0 w 28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">
                  <a:moveTo>
                    <a:pt x="0" y="0"/>
                  </a:moveTo>
                  <a:cubicBezTo>
                    <a:pt x="5" y="2"/>
                    <a:pt x="10" y="3"/>
                    <a:pt x="15" y="3"/>
                  </a:cubicBezTo>
                  <a:cubicBezTo>
                    <a:pt x="18" y="3"/>
                    <a:pt x="21" y="3"/>
                    <a:pt x="23" y="2"/>
                  </a:cubicBezTo>
                  <a:cubicBezTo>
                    <a:pt x="25" y="2"/>
                    <a:pt x="27" y="1"/>
                    <a:pt x="2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7" name="Freeform 213"/>
            <p:cNvSpPr/>
            <p:nvPr/>
          </p:nvSpPr>
          <p:spPr bwMode="auto">
            <a:xfrm>
              <a:off x="203200" y="114300"/>
              <a:ext cx="190500" cy="219075"/>
            </a:xfrm>
            <a:custGeom>
              <a:avLst/>
              <a:gdLst>
                <a:gd name="T0" fmla="*/ 33 w 51"/>
                <a:gd name="T1" fmla="*/ 55 h 58"/>
                <a:gd name="T2" fmla="*/ 46 w 51"/>
                <a:gd name="T3" fmla="*/ 22 h 58"/>
                <a:gd name="T4" fmla="*/ 46 w 51"/>
                <a:gd name="T5" fmla="*/ 21 h 58"/>
                <a:gd name="T6" fmla="*/ 39 w 51"/>
                <a:gd name="T7" fmla="*/ 18 h 58"/>
                <a:gd name="T8" fmla="*/ 22 w 51"/>
                <a:gd name="T9" fmla="*/ 0 h 58"/>
                <a:gd name="T10" fmla="*/ 17 w 51"/>
                <a:gd name="T11" fmla="*/ 1 h 58"/>
                <a:gd name="T12" fmla="*/ 4 w 51"/>
                <a:gd name="T13" fmla="*/ 34 h 58"/>
                <a:gd name="T14" fmla="*/ 33 w 51"/>
                <a:gd name="T15" fmla="*/ 55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8">
                  <a:moveTo>
                    <a:pt x="33" y="55"/>
                  </a:moveTo>
                  <a:cubicBezTo>
                    <a:pt x="45" y="51"/>
                    <a:pt x="51" y="37"/>
                    <a:pt x="46" y="22"/>
                  </a:cubicBezTo>
                  <a:cubicBezTo>
                    <a:pt x="46" y="21"/>
                    <a:pt x="46" y="21"/>
                    <a:pt x="46" y="21"/>
                  </a:cubicBezTo>
                  <a:cubicBezTo>
                    <a:pt x="44" y="20"/>
                    <a:pt x="41" y="19"/>
                    <a:pt x="39" y="18"/>
                  </a:cubicBezTo>
                  <a:cubicBezTo>
                    <a:pt x="31" y="14"/>
                    <a:pt x="25" y="7"/>
                    <a:pt x="22" y="0"/>
                  </a:cubicBezTo>
                  <a:cubicBezTo>
                    <a:pt x="20" y="0"/>
                    <a:pt x="19" y="0"/>
                    <a:pt x="17" y="1"/>
                  </a:cubicBezTo>
                  <a:cubicBezTo>
                    <a:pt x="6" y="4"/>
                    <a:pt x="0" y="19"/>
                    <a:pt x="4" y="34"/>
                  </a:cubicBezTo>
                  <a:cubicBezTo>
                    <a:pt x="9" y="49"/>
                    <a:pt x="22" y="58"/>
                    <a:pt x="33" y="5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8" name="Freeform 214"/>
            <p:cNvSpPr/>
            <p:nvPr/>
          </p:nvSpPr>
          <p:spPr bwMode="auto">
            <a:xfrm>
              <a:off x="288925" y="9525"/>
              <a:ext cx="371475" cy="184150"/>
            </a:xfrm>
            <a:custGeom>
              <a:avLst/>
              <a:gdLst>
                <a:gd name="T0" fmla="*/ 4 w 99"/>
                <a:gd name="T1" fmla="*/ 0 h 49"/>
                <a:gd name="T2" fmla="*/ 2 w 99"/>
                <a:gd name="T3" fmla="*/ 22 h 49"/>
                <a:gd name="T4" fmla="*/ 5 w 99"/>
                <a:gd name="T5" fmla="*/ 29 h 49"/>
                <a:gd name="T6" fmla="*/ 19 w 99"/>
                <a:gd name="T7" fmla="*/ 41 h 49"/>
                <a:gd name="T8" fmla="*/ 20 w 99"/>
                <a:gd name="T9" fmla="*/ 42 h 49"/>
                <a:gd name="T10" fmla="*/ 60 w 99"/>
                <a:gd name="T11" fmla="*/ 44 h 49"/>
                <a:gd name="T12" fmla="*/ 97 w 99"/>
                <a:gd name="T13" fmla="*/ 0 h 49"/>
                <a:gd name="T14" fmla="*/ 4 w 99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9" h="49">
                  <a:moveTo>
                    <a:pt x="4" y="0"/>
                  </a:moveTo>
                  <a:cubicBezTo>
                    <a:pt x="1" y="7"/>
                    <a:pt x="0" y="15"/>
                    <a:pt x="2" y="22"/>
                  </a:cubicBezTo>
                  <a:cubicBezTo>
                    <a:pt x="3" y="24"/>
                    <a:pt x="4" y="27"/>
                    <a:pt x="5" y="29"/>
                  </a:cubicBezTo>
                  <a:cubicBezTo>
                    <a:pt x="9" y="34"/>
                    <a:pt x="13" y="38"/>
                    <a:pt x="19" y="41"/>
                  </a:cubicBezTo>
                  <a:cubicBezTo>
                    <a:pt x="19" y="42"/>
                    <a:pt x="20" y="42"/>
                    <a:pt x="20" y="42"/>
                  </a:cubicBezTo>
                  <a:cubicBezTo>
                    <a:pt x="31" y="47"/>
                    <a:pt x="45" y="49"/>
                    <a:pt x="60" y="44"/>
                  </a:cubicBezTo>
                  <a:cubicBezTo>
                    <a:pt x="83" y="38"/>
                    <a:pt x="99" y="18"/>
                    <a:pt x="97" y="0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59" name="Freeform 215"/>
            <p:cNvSpPr/>
            <p:nvPr/>
          </p:nvSpPr>
          <p:spPr bwMode="auto">
            <a:xfrm>
              <a:off x="115888" y="9525"/>
              <a:ext cx="169863" cy="222250"/>
            </a:xfrm>
            <a:custGeom>
              <a:avLst/>
              <a:gdLst>
                <a:gd name="T0" fmla="*/ 28 w 45"/>
                <a:gd name="T1" fmla="*/ 0 h 59"/>
                <a:gd name="T2" fmla="*/ 2 w 45"/>
                <a:gd name="T3" fmla="*/ 47 h 59"/>
                <a:gd name="T4" fmla="*/ 5 w 45"/>
                <a:gd name="T5" fmla="*/ 57 h 59"/>
                <a:gd name="T6" fmla="*/ 15 w 45"/>
                <a:gd name="T7" fmla="*/ 55 h 59"/>
                <a:gd name="T8" fmla="*/ 43 w 45"/>
                <a:gd name="T9" fmla="*/ 4 h 59"/>
                <a:gd name="T10" fmla="*/ 45 w 45"/>
                <a:gd name="T11" fmla="*/ 0 h 59"/>
                <a:gd name="T12" fmla="*/ 28 w 45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9">
                  <a:moveTo>
                    <a:pt x="28" y="0"/>
                  </a:moveTo>
                  <a:cubicBezTo>
                    <a:pt x="2" y="47"/>
                    <a:pt x="2" y="47"/>
                    <a:pt x="2" y="47"/>
                  </a:cubicBezTo>
                  <a:cubicBezTo>
                    <a:pt x="0" y="51"/>
                    <a:pt x="2" y="56"/>
                    <a:pt x="5" y="57"/>
                  </a:cubicBezTo>
                  <a:cubicBezTo>
                    <a:pt x="9" y="59"/>
                    <a:pt x="13" y="58"/>
                    <a:pt x="15" y="5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5" y="0"/>
                    <a:pt x="45" y="0"/>
                    <a:pt x="45" y="0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0" name="Freeform 216"/>
            <p:cNvSpPr>
              <a:spLocks noEditPoints="1"/>
            </p:cNvSpPr>
            <p:nvPr/>
          </p:nvSpPr>
          <p:spPr bwMode="auto">
            <a:xfrm>
              <a:off x="473075" y="3781425"/>
              <a:ext cx="277813" cy="220663"/>
            </a:xfrm>
            <a:custGeom>
              <a:avLst/>
              <a:gdLst>
                <a:gd name="T0" fmla="*/ 67 w 74"/>
                <a:gd name="T1" fmla="*/ 14 h 59"/>
                <a:gd name="T2" fmla="*/ 60 w 74"/>
                <a:gd name="T3" fmla="*/ 14 h 59"/>
                <a:gd name="T4" fmla="*/ 60 w 74"/>
                <a:gd name="T5" fmla="*/ 17 h 59"/>
                <a:gd name="T6" fmla="*/ 68 w 74"/>
                <a:gd name="T7" fmla="*/ 34 h 59"/>
                <a:gd name="T8" fmla="*/ 68 w 74"/>
                <a:gd name="T9" fmla="*/ 41 h 59"/>
                <a:gd name="T10" fmla="*/ 60 w 74"/>
                <a:gd name="T11" fmla="*/ 59 h 59"/>
                <a:gd name="T12" fmla="*/ 74 w 74"/>
                <a:gd name="T13" fmla="*/ 56 h 59"/>
                <a:gd name="T14" fmla="*/ 74 w 74"/>
                <a:gd name="T15" fmla="*/ 22 h 59"/>
                <a:gd name="T16" fmla="*/ 60 w 74"/>
                <a:gd name="T17" fmla="*/ 0 h 59"/>
                <a:gd name="T18" fmla="*/ 37 w 74"/>
                <a:gd name="T19" fmla="*/ 5 h 59"/>
                <a:gd name="T20" fmla="*/ 60 w 74"/>
                <a:gd name="T21" fmla="*/ 14 h 59"/>
                <a:gd name="T22" fmla="*/ 37 w 74"/>
                <a:gd name="T23" fmla="*/ 47 h 59"/>
                <a:gd name="T24" fmla="*/ 57 w 74"/>
                <a:gd name="T25" fmla="*/ 56 h 59"/>
                <a:gd name="T26" fmla="*/ 60 w 74"/>
                <a:gd name="T27" fmla="*/ 59 h 59"/>
                <a:gd name="T28" fmla="*/ 53 w 74"/>
                <a:gd name="T29" fmla="*/ 41 h 59"/>
                <a:gd name="T30" fmla="*/ 60 w 74"/>
                <a:gd name="T31" fmla="*/ 34 h 59"/>
                <a:gd name="T32" fmla="*/ 37 w 74"/>
                <a:gd name="T33" fmla="*/ 17 h 59"/>
                <a:gd name="T34" fmla="*/ 37 w 74"/>
                <a:gd name="T35" fmla="*/ 0 h 59"/>
                <a:gd name="T36" fmla="*/ 14 w 74"/>
                <a:gd name="T37" fmla="*/ 1 h 59"/>
                <a:gd name="T38" fmla="*/ 19 w 74"/>
                <a:gd name="T39" fmla="*/ 5 h 59"/>
                <a:gd name="T40" fmla="*/ 37 w 74"/>
                <a:gd name="T41" fmla="*/ 5 h 59"/>
                <a:gd name="T42" fmla="*/ 14 w 74"/>
                <a:gd name="T43" fmla="*/ 59 h 59"/>
                <a:gd name="T44" fmla="*/ 18 w 74"/>
                <a:gd name="T45" fmla="*/ 56 h 59"/>
                <a:gd name="T46" fmla="*/ 37 w 74"/>
                <a:gd name="T47" fmla="*/ 47 h 59"/>
                <a:gd name="T48" fmla="*/ 14 w 74"/>
                <a:gd name="T49" fmla="*/ 17 h 59"/>
                <a:gd name="T50" fmla="*/ 22 w 74"/>
                <a:gd name="T51" fmla="*/ 34 h 59"/>
                <a:gd name="T52" fmla="*/ 22 w 74"/>
                <a:gd name="T53" fmla="*/ 41 h 59"/>
                <a:gd name="T54" fmla="*/ 14 w 74"/>
                <a:gd name="T55" fmla="*/ 59 h 59"/>
                <a:gd name="T56" fmla="*/ 8 w 74"/>
                <a:gd name="T57" fmla="*/ 14 h 59"/>
                <a:gd name="T58" fmla="*/ 0 w 74"/>
                <a:gd name="T59" fmla="*/ 46 h 59"/>
                <a:gd name="T60" fmla="*/ 0 w 74"/>
                <a:gd name="T61" fmla="*/ 56 h 59"/>
                <a:gd name="T62" fmla="*/ 14 w 74"/>
                <a:gd name="T63" fmla="*/ 59 h 59"/>
                <a:gd name="T64" fmla="*/ 7 w 74"/>
                <a:gd name="T65" fmla="*/ 41 h 59"/>
                <a:gd name="T66" fmla="*/ 14 w 74"/>
                <a:gd name="T67" fmla="*/ 34 h 59"/>
                <a:gd name="T68" fmla="*/ 13 w 74"/>
                <a:gd name="T69" fmla="*/ 17 h 59"/>
                <a:gd name="T70" fmla="*/ 14 w 74"/>
                <a:gd name="T71" fmla="*/ 1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" h="59">
                  <a:moveTo>
                    <a:pt x="74" y="22"/>
                  </a:moveTo>
                  <a:cubicBezTo>
                    <a:pt x="67" y="14"/>
                    <a:pt x="67" y="14"/>
                    <a:pt x="67" y="14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8" y="34"/>
                    <a:pt x="68" y="34"/>
                    <a:pt x="68" y="34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8" y="41"/>
                    <a:pt x="68" y="41"/>
                    <a:pt x="68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71" y="59"/>
                    <a:pt x="71" y="59"/>
                    <a:pt x="71" y="59"/>
                  </a:cubicBezTo>
                  <a:cubicBezTo>
                    <a:pt x="73" y="59"/>
                    <a:pt x="74" y="58"/>
                    <a:pt x="74" y="56"/>
                  </a:cubicBezTo>
                  <a:cubicBezTo>
                    <a:pt x="74" y="47"/>
                    <a:pt x="74" y="47"/>
                    <a:pt x="74" y="47"/>
                  </a:cubicBezTo>
                  <a:lnTo>
                    <a:pt x="74" y="22"/>
                  </a:lnTo>
                  <a:close/>
                  <a:moveTo>
                    <a:pt x="60" y="1"/>
                  </a:moveTo>
                  <a:cubicBezTo>
                    <a:pt x="60" y="0"/>
                    <a:pt x="60" y="0"/>
                    <a:pt x="60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56" y="5"/>
                    <a:pt x="56" y="5"/>
                    <a:pt x="56" y="5"/>
                  </a:cubicBezTo>
                  <a:cubicBezTo>
                    <a:pt x="60" y="14"/>
                    <a:pt x="60" y="14"/>
                    <a:pt x="60" y="14"/>
                  </a:cubicBezTo>
                  <a:cubicBezTo>
                    <a:pt x="60" y="1"/>
                    <a:pt x="60" y="1"/>
                    <a:pt x="60" y="1"/>
                  </a:cubicBezTo>
                  <a:close/>
                  <a:moveTo>
                    <a:pt x="37" y="47"/>
                  </a:moveTo>
                  <a:cubicBezTo>
                    <a:pt x="57" y="47"/>
                    <a:pt x="57" y="47"/>
                    <a:pt x="57" y="47"/>
                  </a:cubicBezTo>
                  <a:cubicBezTo>
                    <a:pt x="57" y="56"/>
                    <a:pt x="57" y="56"/>
                    <a:pt x="57" y="56"/>
                  </a:cubicBezTo>
                  <a:cubicBezTo>
                    <a:pt x="57" y="58"/>
                    <a:pt x="58" y="59"/>
                    <a:pt x="60" y="59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3" y="41"/>
                    <a:pt x="53" y="41"/>
                    <a:pt x="53" y="41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37" y="17"/>
                    <a:pt x="37" y="17"/>
                    <a:pt x="37" y="17"/>
                  </a:cubicBezTo>
                  <a:lnTo>
                    <a:pt x="37" y="47"/>
                  </a:lnTo>
                  <a:close/>
                  <a:moveTo>
                    <a:pt x="37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7" y="0"/>
                    <a:pt x="37" y="0"/>
                    <a:pt x="37" y="0"/>
                  </a:cubicBezTo>
                  <a:close/>
                  <a:moveTo>
                    <a:pt x="14" y="59"/>
                  </a:moveTo>
                  <a:cubicBezTo>
                    <a:pt x="15" y="59"/>
                    <a:pt x="15" y="59"/>
                    <a:pt x="15" y="59"/>
                  </a:cubicBezTo>
                  <a:cubicBezTo>
                    <a:pt x="16" y="59"/>
                    <a:pt x="18" y="58"/>
                    <a:pt x="18" y="56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37" y="47"/>
                    <a:pt x="37" y="47"/>
                    <a:pt x="37" y="4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22" y="41"/>
                    <a:pt x="22" y="41"/>
                    <a:pt x="22" y="41"/>
                  </a:cubicBezTo>
                  <a:cubicBezTo>
                    <a:pt x="14" y="41"/>
                    <a:pt x="14" y="41"/>
                    <a:pt x="14" y="41"/>
                  </a:cubicBezTo>
                  <a:lnTo>
                    <a:pt x="14" y="59"/>
                  </a:lnTo>
                  <a:close/>
                  <a:moveTo>
                    <a:pt x="14" y="1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8"/>
                    <a:pt x="2" y="59"/>
                    <a:pt x="4" y="59"/>
                  </a:cubicBezTo>
                  <a:cubicBezTo>
                    <a:pt x="14" y="59"/>
                    <a:pt x="14" y="59"/>
                    <a:pt x="14" y="59"/>
                  </a:cubicBezTo>
                  <a:cubicBezTo>
                    <a:pt x="14" y="41"/>
                    <a:pt x="14" y="41"/>
                    <a:pt x="14" y="41"/>
                  </a:cubicBezTo>
                  <a:cubicBezTo>
                    <a:pt x="7" y="41"/>
                    <a:pt x="7" y="41"/>
                    <a:pt x="7" y="41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4" y="14"/>
                    <a:pt x="14" y="14"/>
                    <a:pt x="14" y="14"/>
                  </a:cubicBezTo>
                  <a:lnTo>
                    <a:pt x="14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1" name="Freeform 217"/>
            <p:cNvSpPr/>
            <p:nvPr/>
          </p:nvSpPr>
          <p:spPr bwMode="auto">
            <a:xfrm>
              <a:off x="0" y="3113088"/>
              <a:ext cx="153988" cy="420688"/>
            </a:xfrm>
            <a:custGeom>
              <a:avLst/>
              <a:gdLst>
                <a:gd name="T0" fmla="*/ 0 w 41"/>
                <a:gd name="T1" fmla="*/ 112 h 112"/>
                <a:gd name="T2" fmla="*/ 11 w 41"/>
                <a:gd name="T3" fmla="*/ 112 h 112"/>
                <a:gd name="T4" fmla="*/ 11 w 41"/>
                <a:gd name="T5" fmla="*/ 40 h 112"/>
                <a:gd name="T6" fmla="*/ 29 w 41"/>
                <a:gd name="T7" fmla="*/ 57 h 112"/>
                <a:gd name="T8" fmla="*/ 41 w 41"/>
                <a:gd name="T9" fmla="*/ 38 h 112"/>
                <a:gd name="T10" fmla="*/ 0 w 41"/>
                <a:gd name="T11" fmla="*/ 0 h 112"/>
                <a:gd name="T12" fmla="*/ 0 w 41"/>
                <a:gd name="T13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112">
                  <a:moveTo>
                    <a:pt x="0" y="112"/>
                  </a:moveTo>
                  <a:cubicBezTo>
                    <a:pt x="11" y="112"/>
                    <a:pt x="11" y="112"/>
                    <a:pt x="11" y="112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7" y="44"/>
                    <a:pt x="29" y="57"/>
                    <a:pt x="29" y="57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36" y="24"/>
                    <a:pt x="10" y="7"/>
                    <a:pt x="0" y="0"/>
                  </a:cubicBezTo>
                  <a:lnTo>
                    <a:pt x="0" y="1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2" name="Freeform 218"/>
            <p:cNvSpPr>
              <a:spLocks noEditPoints="1"/>
            </p:cNvSpPr>
            <p:nvPr/>
          </p:nvSpPr>
          <p:spPr bwMode="auto">
            <a:xfrm>
              <a:off x="3119438" y="9525"/>
              <a:ext cx="588963" cy="412750"/>
            </a:xfrm>
            <a:custGeom>
              <a:avLst/>
              <a:gdLst>
                <a:gd name="T0" fmla="*/ 78 w 157"/>
                <a:gd name="T1" fmla="*/ 110 h 110"/>
                <a:gd name="T2" fmla="*/ 157 w 157"/>
                <a:gd name="T3" fmla="*/ 31 h 110"/>
                <a:gd name="T4" fmla="*/ 151 w 157"/>
                <a:gd name="T5" fmla="*/ 0 h 110"/>
                <a:gd name="T6" fmla="*/ 133 w 157"/>
                <a:gd name="T7" fmla="*/ 0 h 110"/>
                <a:gd name="T8" fmla="*/ 141 w 157"/>
                <a:gd name="T9" fmla="*/ 31 h 110"/>
                <a:gd name="T10" fmla="*/ 78 w 157"/>
                <a:gd name="T11" fmla="*/ 94 h 110"/>
                <a:gd name="T12" fmla="*/ 78 w 157"/>
                <a:gd name="T13" fmla="*/ 110 h 110"/>
                <a:gd name="T14" fmla="*/ 78 w 157"/>
                <a:gd name="T15" fmla="*/ 81 h 110"/>
                <a:gd name="T16" fmla="*/ 78 w 157"/>
                <a:gd name="T17" fmla="*/ 31 h 110"/>
                <a:gd name="T18" fmla="*/ 85 w 157"/>
                <a:gd name="T19" fmla="*/ 31 h 110"/>
                <a:gd name="T20" fmla="*/ 85 w 157"/>
                <a:gd name="T21" fmla="*/ 0 h 110"/>
                <a:gd name="T22" fmla="*/ 117 w 157"/>
                <a:gd name="T23" fmla="*/ 0 h 110"/>
                <a:gd name="T24" fmla="*/ 128 w 157"/>
                <a:gd name="T25" fmla="*/ 31 h 110"/>
                <a:gd name="T26" fmla="*/ 78 w 157"/>
                <a:gd name="T27" fmla="*/ 81 h 110"/>
                <a:gd name="T28" fmla="*/ 6 w 157"/>
                <a:gd name="T29" fmla="*/ 0 h 110"/>
                <a:gd name="T30" fmla="*/ 0 w 157"/>
                <a:gd name="T31" fmla="*/ 31 h 110"/>
                <a:gd name="T32" fmla="*/ 78 w 157"/>
                <a:gd name="T33" fmla="*/ 110 h 110"/>
                <a:gd name="T34" fmla="*/ 78 w 157"/>
                <a:gd name="T35" fmla="*/ 110 h 110"/>
                <a:gd name="T36" fmla="*/ 78 w 157"/>
                <a:gd name="T37" fmla="*/ 94 h 110"/>
                <a:gd name="T38" fmla="*/ 78 w 157"/>
                <a:gd name="T39" fmla="*/ 94 h 110"/>
                <a:gd name="T40" fmla="*/ 78 w 157"/>
                <a:gd name="T41" fmla="*/ 94 h 110"/>
                <a:gd name="T42" fmla="*/ 15 w 157"/>
                <a:gd name="T43" fmla="*/ 31 h 110"/>
                <a:gd name="T44" fmla="*/ 23 w 157"/>
                <a:gd name="T45" fmla="*/ 0 h 110"/>
                <a:gd name="T46" fmla="*/ 6 w 157"/>
                <a:gd name="T47" fmla="*/ 0 h 110"/>
                <a:gd name="T48" fmla="*/ 78 w 157"/>
                <a:gd name="T49" fmla="*/ 31 h 110"/>
                <a:gd name="T50" fmla="*/ 78 w 157"/>
                <a:gd name="T51" fmla="*/ 81 h 110"/>
                <a:gd name="T52" fmla="*/ 78 w 157"/>
                <a:gd name="T53" fmla="*/ 81 h 110"/>
                <a:gd name="T54" fmla="*/ 28 w 157"/>
                <a:gd name="T55" fmla="*/ 31 h 110"/>
                <a:gd name="T56" fmla="*/ 39 w 157"/>
                <a:gd name="T57" fmla="*/ 0 h 110"/>
                <a:gd name="T58" fmla="*/ 72 w 157"/>
                <a:gd name="T59" fmla="*/ 0 h 110"/>
                <a:gd name="T60" fmla="*/ 72 w 157"/>
                <a:gd name="T61" fmla="*/ 31 h 110"/>
                <a:gd name="T62" fmla="*/ 78 w 157"/>
                <a:gd name="T63" fmla="*/ 3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7" h="110">
                  <a:moveTo>
                    <a:pt x="78" y="110"/>
                  </a:moveTo>
                  <a:cubicBezTo>
                    <a:pt x="122" y="110"/>
                    <a:pt x="157" y="74"/>
                    <a:pt x="157" y="31"/>
                  </a:cubicBezTo>
                  <a:cubicBezTo>
                    <a:pt x="157" y="20"/>
                    <a:pt x="155" y="10"/>
                    <a:pt x="151" y="0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38" y="9"/>
                    <a:pt x="141" y="20"/>
                    <a:pt x="141" y="31"/>
                  </a:cubicBezTo>
                  <a:cubicBezTo>
                    <a:pt x="141" y="66"/>
                    <a:pt x="113" y="94"/>
                    <a:pt x="78" y="94"/>
                  </a:cubicBezTo>
                  <a:cubicBezTo>
                    <a:pt x="78" y="110"/>
                    <a:pt x="78" y="110"/>
                    <a:pt x="78" y="110"/>
                  </a:cubicBezTo>
                  <a:close/>
                  <a:moveTo>
                    <a:pt x="78" y="81"/>
                  </a:moveTo>
                  <a:cubicBezTo>
                    <a:pt x="78" y="31"/>
                    <a:pt x="78" y="31"/>
                    <a:pt x="78" y="31"/>
                  </a:cubicBezTo>
                  <a:cubicBezTo>
                    <a:pt x="85" y="31"/>
                    <a:pt x="85" y="31"/>
                    <a:pt x="85" y="31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24" y="9"/>
                    <a:pt x="128" y="20"/>
                    <a:pt x="128" y="31"/>
                  </a:cubicBezTo>
                  <a:cubicBezTo>
                    <a:pt x="128" y="59"/>
                    <a:pt x="106" y="81"/>
                    <a:pt x="78" y="81"/>
                  </a:cubicBezTo>
                  <a:close/>
                  <a:moveTo>
                    <a:pt x="6" y="0"/>
                  </a:moveTo>
                  <a:cubicBezTo>
                    <a:pt x="2" y="10"/>
                    <a:pt x="0" y="20"/>
                    <a:pt x="0" y="31"/>
                  </a:cubicBezTo>
                  <a:cubicBezTo>
                    <a:pt x="0" y="74"/>
                    <a:pt x="35" y="110"/>
                    <a:pt x="78" y="110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78" y="94"/>
                    <a:pt x="78" y="94"/>
                    <a:pt x="78" y="94"/>
                  </a:cubicBezTo>
                  <a:cubicBezTo>
                    <a:pt x="44" y="94"/>
                    <a:pt x="15" y="66"/>
                    <a:pt x="15" y="31"/>
                  </a:cubicBezTo>
                  <a:cubicBezTo>
                    <a:pt x="15" y="20"/>
                    <a:pt x="18" y="9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78" y="31"/>
                  </a:moveTo>
                  <a:cubicBezTo>
                    <a:pt x="78" y="81"/>
                    <a:pt x="78" y="81"/>
                    <a:pt x="78" y="81"/>
                  </a:cubicBezTo>
                  <a:cubicBezTo>
                    <a:pt x="78" y="81"/>
                    <a:pt x="78" y="81"/>
                    <a:pt x="78" y="81"/>
                  </a:cubicBezTo>
                  <a:cubicBezTo>
                    <a:pt x="51" y="81"/>
                    <a:pt x="28" y="59"/>
                    <a:pt x="28" y="31"/>
                  </a:cubicBezTo>
                  <a:cubicBezTo>
                    <a:pt x="28" y="20"/>
                    <a:pt x="32" y="9"/>
                    <a:pt x="39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31"/>
                    <a:pt x="72" y="31"/>
                    <a:pt x="72" y="31"/>
                  </a:cubicBezTo>
                  <a:lnTo>
                    <a:pt x="78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3" name="Freeform 219"/>
            <p:cNvSpPr>
              <a:spLocks noEditPoints="1"/>
            </p:cNvSpPr>
            <p:nvPr/>
          </p:nvSpPr>
          <p:spPr bwMode="auto">
            <a:xfrm>
              <a:off x="8970963" y="9525"/>
              <a:ext cx="379413" cy="274638"/>
            </a:xfrm>
            <a:custGeom>
              <a:avLst/>
              <a:gdLst>
                <a:gd name="T0" fmla="*/ 239 w 239"/>
                <a:gd name="T1" fmla="*/ 173 h 173"/>
                <a:gd name="T2" fmla="*/ 213 w 239"/>
                <a:gd name="T3" fmla="*/ 0 h 173"/>
                <a:gd name="T4" fmla="*/ 213 w 239"/>
                <a:gd name="T5" fmla="*/ 36 h 173"/>
                <a:gd name="T6" fmla="*/ 192 w 239"/>
                <a:gd name="T7" fmla="*/ 64 h 173"/>
                <a:gd name="T8" fmla="*/ 213 w 239"/>
                <a:gd name="T9" fmla="*/ 95 h 173"/>
                <a:gd name="T10" fmla="*/ 192 w 239"/>
                <a:gd name="T11" fmla="*/ 95 h 173"/>
                <a:gd name="T12" fmla="*/ 213 w 239"/>
                <a:gd name="T13" fmla="*/ 116 h 173"/>
                <a:gd name="T14" fmla="*/ 213 w 239"/>
                <a:gd name="T15" fmla="*/ 147 h 173"/>
                <a:gd name="T16" fmla="*/ 192 w 239"/>
                <a:gd name="T17" fmla="*/ 173 h 173"/>
                <a:gd name="T18" fmla="*/ 192 w 239"/>
                <a:gd name="T19" fmla="*/ 173 h 173"/>
                <a:gd name="T20" fmla="*/ 168 w 239"/>
                <a:gd name="T21" fmla="*/ 147 h 173"/>
                <a:gd name="T22" fmla="*/ 192 w 239"/>
                <a:gd name="T23" fmla="*/ 116 h 173"/>
                <a:gd name="T24" fmla="*/ 168 w 239"/>
                <a:gd name="T25" fmla="*/ 95 h 173"/>
                <a:gd name="T26" fmla="*/ 192 w 239"/>
                <a:gd name="T27" fmla="*/ 64 h 173"/>
                <a:gd name="T28" fmla="*/ 121 w 239"/>
                <a:gd name="T29" fmla="*/ 36 h 173"/>
                <a:gd name="T30" fmla="*/ 142 w 239"/>
                <a:gd name="T31" fmla="*/ 64 h 173"/>
                <a:gd name="T32" fmla="*/ 142 w 239"/>
                <a:gd name="T33" fmla="*/ 95 h 173"/>
                <a:gd name="T34" fmla="*/ 121 w 239"/>
                <a:gd name="T35" fmla="*/ 116 h 173"/>
                <a:gd name="T36" fmla="*/ 142 w 239"/>
                <a:gd name="T37" fmla="*/ 147 h 173"/>
                <a:gd name="T38" fmla="*/ 121 w 239"/>
                <a:gd name="T39" fmla="*/ 147 h 173"/>
                <a:gd name="T40" fmla="*/ 48 w 239"/>
                <a:gd name="T41" fmla="*/ 173 h 173"/>
                <a:gd name="T42" fmla="*/ 121 w 239"/>
                <a:gd name="T43" fmla="*/ 147 h 173"/>
                <a:gd name="T44" fmla="*/ 97 w 239"/>
                <a:gd name="T45" fmla="*/ 116 h 173"/>
                <a:gd name="T46" fmla="*/ 121 w 239"/>
                <a:gd name="T47" fmla="*/ 95 h 173"/>
                <a:gd name="T48" fmla="*/ 97 w 239"/>
                <a:gd name="T49" fmla="*/ 64 h 173"/>
                <a:gd name="T50" fmla="*/ 121 w 239"/>
                <a:gd name="T51" fmla="*/ 36 h 173"/>
                <a:gd name="T52" fmla="*/ 48 w 239"/>
                <a:gd name="T53" fmla="*/ 64 h 173"/>
                <a:gd name="T54" fmla="*/ 71 w 239"/>
                <a:gd name="T55" fmla="*/ 95 h 173"/>
                <a:gd name="T56" fmla="*/ 48 w 239"/>
                <a:gd name="T57" fmla="*/ 95 h 173"/>
                <a:gd name="T58" fmla="*/ 71 w 239"/>
                <a:gd name="T59" fmla="*/ 116 h 173"/>
                <a:gd name="T60" fmla="*/ 71 w 239"/>
                <a:gd name="T61" fmla="*/ 147 h 173"/>
                <a:gd name="T62" fmla="*/ 48 w 239"/>
                <a:gd name="T63" fmla="*/ 173 h 173"/>
                <a:gd name="T64" fmla="*/ 0 w 239"/>
                <a:gd name="T65" fmla="*/ 173 h 173"/>
                <a:gd name="T66" fmla="*/ 48 w 239"/>
                <a:gd name="T67" fmla="*/ 147 h 173"/>
                <a:gd name="T68" fmla="*/ 26 w 239"/>
                <a:gd name="T69" fmla="*/ 116 h 173"/>
                <a:gd name="T70" fmla="*/ 48 w 239"/>
                <a:gd name="T71" fmla="*/ 95 h 173"/>
                <a:gd name="T72" fmla="*/ 26 w 239"/>
                <a:gd name="T73" fmla="*/ 64 h 173"/>
                <a:gd name="T74" fmla="*/ 48 w 239"/>
                <a:gd name="T75" fmla="*/ 36 h 173"/>
                <a:gd name="T76" fmla="*/ 26 w 239"/>
                <a:gd name="T77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9" h="173">
                  <a:moveTo>
                    <a:pt x="192" y="173"/>
                  </a:moveTo>
                  <a:lnTo>
                    <a:pt x="239" y="173"/>
                  </a:lnTo>
                  <a:lnTo>
                    <a:pt x="239" y="0"/>
                  </a:lnTo>
                  <a:lnTo>
                    <a:pt x="213" y="0"/>
                  </a:lnTo>
                  <a:lnTo>
                    <a:pt x="213" y="36"/>
                  </a:lnTo>
                  <a:lnTo>
                    <a:pt x="213" y="36"/>
                  </a:lnTo>
                  <a:lnTo>
                    <a:pt x="192" y="36"/>
                  </a:lnTo>
                  <a:lnTo>
                    <a:pt x="192" y="64"/>
                  </a:lnTo>
                  <a:lnTo>
                    <a:pt x="213" y="64"/>
                  </a:lnTo>
                  <a:lnTo>
                    <a:pt x="213" y="95"/>
                  </a:lnTo>
                  <a:lnTo>
                    <a:pt x="213" y="95"/>
                  </a:lnTo>
                  <a:lnTo>
                    <a:pt x="192" y="95"/>
                  </a:lnTo>
                  <a:lnTo>
                    <a:pt x="192" y="116"/>
                  </a:lnTo>
                  <a:lnTo>
                    <a:pt x="213" y="116"/>
                  </a:lnTo>
                  <a:lnTo>
                    <a:pt x="213" y="147"/>
                  </a:lnTo>
                  <a:lnTo>
                    <a:pt x="213" y="147"/>
                  </a:lnTo>
                  <a:lnTo>
                    <a:pt x="192" y="147"/>
                  </a:lnTo>
                  <a:lnTo>
                    <a:pt x="192" y="173"/>
                  </a:lnTo>
                  <a:close/>
                  <a:moveTo>
                    <a:pt x="121" y="173"/>
                  </a:moveTo>
                  <a:lnTo>
                    <a:pt x="192" y="173"/>
                  </a:lnTo>
                  <a:lnTo>
                    <a:pt x="192" y="147"/>
                  </a:lnTo>
                  <a:lnTo>
                    <a:pt x="168" y="147"/>
                  </a:lnTo>
                  <a:lnTo>
                    <a:pt x="168" y="116"/>
                  </a:lnTo>
                  <a:lnTo>
                    <a:pt x="192" y="116"/>
                  </a:lnTo>
                  <a:lnTo>
                    <a:pt x="192" y="95"/>
                  </a:lnTo>
                  <a:lnTo>
                    <a:pt x="168" y="95"/>
                  </a:lnTo>
                  <a:lnTo>
                    <a:pt x="168" y="64"/>
                  </a:lnTo>
                  <a:lnTo>
                    <a:pt x="192" y="64"/>
                  </a:lnTo>
                  <a:lnTo>
                    <a:pt x="192" y="36"/>
                  </a:lnTo>
                  <a:lnTo>
                    <a:pt x="121" y="36"/>
                  </a:lnTo>
                  <a:lnTo>
                    <a:pt x="121" y="64"/>
                  </a:lnTo>
                  <a:lnTo>
                    <a:pt x="142" y="64"/>
                  </a:lnTo>
                  <a:lnTo>
                    <a:pt x="142" y="95"/>
                  </a:lnTo>
                  <a:lnTo>
                    <a:pt x="142" y="95"/>
                  </a:lnTo>
                  <a:lnTo>
                    <a:pt x="121" y="95"/>
                  </a:lnTo>
                  <a:lnTo>
                    <a:pt x="121" y="116"/>
                  </a:lnTo>
                  <a:lnTo>
                    <a:pt x="142" y="116"/>
                  </a:lnTo>
                  <a:lnTo>
                    <a:pt x="142" y="147"/>
                  </a:lnTo>
                  <a:lnTo>
                    <a:pt x="142" y="147"/>
                  </a:lnTo>
                  <a:lnTo>
                    <a:pt x="121" y="147"/>
                  </a:lnTo>
                  <a:lnTo>
                    <a:pt x="121" y="173"/>
                  </a:lnTo>
                  <a:close/>
                  <a:moveTo>
                    <a:pt x="48" y="173"/>
                  </a:moveTo>
                  <a:lnTo>
                    <a:pt x="121" y="173"/>
                  </a:lnTo>
                  <a:lnTo>
                    <a:pt x="121" y="147"/>
                  </a:lnTo>
                  <a:lnTo>
                    <a:pt x="97" y="147"/>
                  </a:lnTo>
                  <a:lnTo>
                    <a:pt x="97" y="116"/>
                  </a:lnTo>
                  <a:lnTo>
                    <a:pt x="121" y="116"/>
                  </a:lnTo>
                  <a:lnTo>
                    <a:pt x="121" y="95"/>
                  </a:lnTo>
                  <a:lnTo>
                    <a:pt x="97" y="95"/>
                  </a:lnTo>
                  <a:lnTo>
                    <a:pt x="97" y="64"/>
                  </a:lnTo>
                  <a:lnTo>
                    <a:pt x="121" y="64"/>
                  </a:lnTo>
                  <a:lnTo>
                    <a:pt x="121" y="36"/>
                  </a:lnTo>
                  <a:lnTo>
                    <a:pt x="48" y="36"/>
                  </a:lnTo>
                  <a:lnTo>
                    <a:pt x="48" y="64"/>
                  </a:lnTo>
                  <a:lnTo>
                    <a:pt x="71" y="64"/>
                  </a:lnTo>
                  <a:lnTo>
                    <a:pt x="71" y="95"/>
                  </a:lnTo>
                  <a:lnTo>
                    <a:pt x="71" y="95"/>
                  </a:lnTo>
                  <a:lnTo>
                    <a:pt x="48" y="95"/>
                  </a:lnTo>
                  <a:lnTo>
                    <a:pt x="48" y="116"/>
                  </a:lnTo>
                  <a:lnTo>
                    <a:pt x="71" y="116"/>
                  </a:lnTo>
                  <a:lnTo>
                    <a:pt x="71" y="147"/>
                  </a:lnTo>
                  <a:lnTo>
                    <a:pt x="71" y="147"/>
                  </a:lnTo>
                  <a:lnTo>
                    <a:pt x="48" y="147"/>
                  </a:lnTo>
                  <a:lnTo>
                    <a:pt x="48" y="173"/>
                  </a:lnTo>
                  <a:close/>
                  <a:moveTo>
                    <a:pt x="0" y="0"/>
                  </a:moveTo>
                  <a:lnTo>
                    <a:pt x="0" y="173"/>
                  </a:lnTo>
                  <a:lnTo>
                    <a:pt x="48" y="173"/>
                  </a:lnTo>
                  <a:lnTo>
                    <a:pt x="48" y="147"/>
                  </a:lnTo>
                  <a:lnTo>
                    <a:pt x="26" y="147"/>
                  </a:lnTo>
                  <a:lnTo>
                    <a:pt x="26" y="116"/>
                  </a:lnTo>
                  <a:lnTo>
                    <a:pt x="48" y="116"/>
                  </a:lnTo>
                  <a:lnTo>
                    <a:pt x="48" y="95"/>
                  </a:lnTo>
                  <a:lnTo>
                    <a:pt x="26" y="95"/>
                  </a:lnTo>
                  <a:lnTo>
                    <a:pt x="26" y="64"/>
                  </a:lnTo>
                  <a:lnTo>
                    <a:pt x="48" y="64"/>
                  </a:lnTo>
                  <a:lnTo>
                    <a:pt x="48" y="36"/>
                  </a:lnTo>
                  <a:lnTo>
                    <a:pt x="26" y="36"/>
                  </a:lnTo>
                  <a:lnTo>
                    <a:pt x="2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4" name="Freeform 220"/>
            <p:cNvSpPr/>
            <p:nvPr/>
          </p:nvSpPr>
          <p:spPr bwMode="auto">
            <a:xfrm>
              <a:off x="6246813" y="9525"/>
              <a:ext cx="374650" cy="192088"/>
            </a:xfrm>
            <a:custGeom>
              <a:avLst/>
              <a:gdLst>
                <a:gd name="T0" fmla="*/ 0 w 100"/>
                <a:gd name="T1" fmla="*/ 0 h 51"/>
                <a:gd name="T2" fmla="*/ 84 w 100"/>
                <a:gd name="T3" fmla="*/ 51 h 51"/>
                <a:gd name="T4" fmla="*/ 100 w 100"/>
                <a:gd name="T5" fmla="*/ 36 h 51"/>
                <a:gd name="T6" fmla="*/ 78 w 100"/>
                <a:gd name="T7" fmla="*/ 0 h 51"/>
                <a:gd name="T8" fmla="*/ 0 w 100"/>
                <a:gd name="T9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" h="51">
                  <a:moveTo>
                    <a:pt x="0" y="0"/>
                  </a:moveTo>
                  <a:cubicBezTo>
                    <a:pt x="12" y="17"/>
                    <a:pt x="37" y="39"/>
                    <a:pt x="84" y="51"/>
                  </a:cubicBezTo>
                  <a:cubicBezTo>
                    <a:pt x="90" y="46"/>
                    <a:pt x="95" y="41"/>
                    <a:pt x="100" y="36"/>
                  </a:cubicBezTo>
                  <a:cubicBezTo>
                    <a:pt x="87" y="23"/>
                    <a:pt x="80" y="10"/>
                    <a:pt x="78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5" name="Freeform 221"/>
            <p:cNvSpPr/>
            <p:nvPr/>
          </p:nvSpPr>
          <p:spPr bwMode="auto">
            <a:xfrm>
              <a:off x="6557963" y="9525"/>
              <a:ext cx="303213" cy="150813"/>
            </a:xfrm>
            <a:custGeom>
              <a:avLst/>
              <a:gdLst>
                <a:gd name="T0" fmla="*/ 0 w 81"/>
                <a:gd name="T1" fmla="*/ 0 h 40"/>
                <a:gd name="T2" fmla="*/ 20 w 81"/>
                <a:gd name="T3" fmla="*/ 33 h 40"/>
                <a:gd name="T4" fmla="*/ 28 w 81"/>
                <a:gd name="T5" fmla="*/ 40 h 40"/>
                <a:gd name="T6" fmla="*/ 81 w 81"/>
                <a:gd name="T7" fmla="*/ 0 h 40"/>
                <a:gd name="T8" fmla="*/ 0 w 81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40">
                  <a:moveTo>
                    <a:pt x="0" y="0"/>
                  </a:moveTo>
                  <a:cubicBezTo>
                    <a:pt x="2" y="9"/>
                    <a:pt x="8" y="21"/>
                    <a:pt x="20" y="33"/>
                  </a:cubicBezTo>
                  <a:cubicBezTo>
                    <a:pt x="23" y="35"/>
                    <a:pt x="25" y="37"/>
                    <a:pt x="28" y="40"/>
                  </a:cubicBezTo>
                  <a:cubicBezTo>
                    <a:pt x="67" y="30"/>
                    <a:pt x="78" y="9"/>
                    <a:pt x="81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6" name="Freeform 222"/>
            <p:cNvSpPr/>
            <p:nvPr/>
          </p:nvSpPr>
          <p:spPr bwMode="auto">
            <a:xfrm>
              <a:off x="1925638" y="4818063"/>
              <a:ext cx="404813" cy="458788"/>
            </a:xfrm>
            <a:custGeom>
              <a:avLst/>
              <a:gdLst>
                <a:gd name="T0" fmla="*/ 13 w 108"/>
                <a:gd name="T1" fmla="*/ 4 h 122"/>
                <a:gd name="T2" fmla="*/ 39 w 108"/>
                <a:gd name="T3" fmla="*/ 18 h 122"/>
                <a:gd name="T4" fmla="*/ 49 w 108"/>
                <a:gd name="T5" fmla="*/ 34 h 122"/>
                <a:gd name="T6" fmla="*/ 98 w 108"/>
                <a:gd name="T7" fmla="*/ 24 h 122"/>
                <a:gd name="T8" fmla="*/ 105 w 108"/>
                <a:gd name="T9" fmla="*/ 35 h 122"/>
                <a:gd name="T10" fmla="*/ 62 w 108"/>
                <a:gd name="T11" fmla="*/ 53 h 122"/>
                <a:gd name="T12" fmla="*/ 76 w 108"/>
                <a:gd name="T13" fmla="*/ 74 h 122"/>
                <a:gd name="T14" fmla="*/ 101 w 108"/>
                <a:gd name="T15" fmla="*/ 75 h 122"/>
                <a:gd name="T16" fmla="*/ 108 w 108"/>
                <a:gd name="T17" fmla="*/ 86 h 122"/>
                <a:gd name="T18" fmla="*/ 74 w 108"/>
                <a:gd name="T19" fmla="*/ 95 h 122"/>
                <a:gd name="T20" fmla="*/ 54 w 108"/>
                <a:gd name="T21" fmla="*/ 122 h 122"/>
                <a:gd name="T22" fmla="*/ 47 w 108"/>
                <a:gd name="T23" fmla="*/ 111 h 122"/>
                <a:gd name="T24" fmla="*/ 55 w 108"/>
                <a:gd name="T25" fmla="*/ 89 h 122"/>
                <a:gd name="T26" fmla="*/ 40 w 108"/>
                <a:gd name="T27" fmla="*/ 68 h 122"/>
                <a:gd name="T28" fmla="*/ 8 w 108"/>
                <a:gd name="T29" fmla="*/ 100 h 122"/>
                <a:gd name="T30" fmla="*/ 0 w 108"/>
                <a:gd name="T31" fmla="*/ 89 h 122"/>
                <a:gd name="T32" fmla="*/ 27 w 108"/>
                <a:gd name="T33" fmla="*/ 48 h 122"/>
                <a:gd name="T34" fmla="*/ 17 w 108"/>
                <a:gd name="T35" fmla="*/ 33 h 122"/>
                <a:gd name="T36" fmla="*/ 13 w 108"/>
                <a:gd name="T37" fmla="*/ 4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8" h="122">
                  <a:moveTo>
                    <a:pt x="13" y="4"/>
                  </a:moveTo>
                  <a:cubicBezTo>
                    <a:pt x="19" y="0"/>
                    <a:pt x="35" y="12"/>
                    <a:pt x="39" y="18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98" y="24"/>
                    <a:pt x="98" y="24"/>
                    <a:pt x="98" y="24"/>
                  </a:cubicBezTo>
                  <a:cubicBezTo>
                    <a:pt x="105" y="35"/>
                    <a:pt x="105" y="35"/>
                    <a:pt x="105" y="35"/>
                  </a:cubicBezTo>
                  <a:cubicBezTo>
                    <a:pt x="62" y="53"/>
                    <a:pt x="62" y="53"/>
                    <a:pt x="62" y="5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101" y="75"/>
                    <a:pt x="101" y="75"/>
                    <a:pt x="101" y="75"/>
                  </a:cubicBezTo>
                  <a:cubicBezTo>
                    <a:pt x="108" y="86"/>
                    <a:pt x="108" y="86"/>
                    <a:pt x="108" y="86"/>
                  </a:cubicBezTo>
                  <a:cubicBezTo>
                    <a:pt x="74" y="95"/>
                    <a:pt x="74" y="95"/>
                    <a:pt x="74" y="95"/>
                  </a:cubicBezTo>
                  <a:cubicBezTo>
                    <a:pt x="54" y="122"/>
                    <a:pt x="54" y="122"/>
                    <a:pt x="54" y="122"/>
                  </a:cubicBezTo>
                  <a:cubicBezTo>
                    <a:pt x="47" y="111"/>
                    <a:pt x="47" y="111"/>
                    <a:pt x="47" y="111"/>
                  </a:cubicBezTo>
                  <a:cubicBezTo>
                    <a:pt x="55" y="89"/>
                    <a:pt x="55" y="89"/>
                    <a:pt x="55" y="89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27" y="48"/>
                    <a:pt x="27" y="48"/>
                    <a:pt x="27" y="4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13" y="27"/>
                    <a:pt x="7" y="8"/>
                    <a:pt x="1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7" name="Freeform 224"/>
            <p:cNvSpPr>
              <a:spLocks noEditPoints="1"/>
            </p:cNvSpPr>
            <p:nvPr/>
          </p:nvSpPr>
          <p:spPr bwMode="auto">
            <a:xfrm>
              <a:off x="9820275" y="9525"/>
              <a:ext cx="473075" cy="198438"/>
            </a:xfrm>
            <a:custGeom>
              <a:avLst/>
              <a:gdLst>
                <a:gd name="T0" fmla="*/ 115 w 126"/>
                <a:gd name="T1" fmla="*/ 15 h 53"/>
                <a:gd name="T2" fmla="*/ 118 w 126"/>
                <a:gd name="T3" fmla="*/ 22 h 53"/>
                <a:gd name="T4" fmla="*/ 115 w 126"/>
                <a:gd name="T5" fmla="*/ 3 h 53"/>
                <a:gd name="T6" fmla="*/ 123 w 126"/>
                <a:gd name="T7" fmla="*/ 0 h 53"/>
                <a:gd name="T8" fmla="*/ 121 w 126"/>
                <a:gd name="T9" fmla="*/ 8 h 53"/>
                <a:gd name="T10" fmla="*/ 115 w 126"/>
                <a:gd name="T11" fmla="*/ 0 h 53"/>
                <a:gd name="T12" fmla="*/ 113 w 126"/>
                <a:gd name="T13" fmla="*/ 0 h 53"/>
                <a:gd name="T14" fmla="*/ 115 w 126"/>
                <a:gd name="T15" fmla="*/ 15 h 53"/>
                <a:gd name="T16" fmla="*/ 102 w 126"/>
                <a:gd name="T17" fmla="*/ 22 h 53"/>
                <a:gd name="T18" fmla="*/ 106 w 126"/>
                <a:gd name="T19" fmla="*/ 37 h 53"/>
                <a:gd name="T20" fmla="*/ 99 w 126"/>
                <a:gd name="T21" fmla="*/ 15 h 53"/>
                <a:gd name="T22" fmla="*/ 99 w 126"/>
                <a:gd name="T23" fmla="*/ 1 h 53"/>
                <a:gd name="T24" fmla="*/ 100 w 126"/>
                <a:gd name="T25" fmla="*/ 0 h 53"/>
                <a:gd name="T26" fmla="*/ 99 w 126"/>
                <a:gd name="T27" fmla="*/ 0 h 53"/>
                <a:gd name="T28" fmla="*/ 98 w 126"/>
                <a:gd name="T29" fmla="*/ 0 h 53"/>
                <a:gd name="T30" fmla="*/ 99 w 126"/>
                <a:gd name="T31" fmla="*/ 15 h 53"/>
                <a:gd name="T32" fmla="*/ 92 w 126"/>
                <a:gd name="T33" fmla="*/ 12 h 53"/>
                <a:gd name="T34" fmla="*/ 98 w 126"/>
                <a:gd name="T35" fmla="*/ 5 h 53"/>
                <a:gd name="T36" fmla="*/ 80 w 126"/>
                <a:gd name="T37" fmla="*/ 0 h 53"/>
                <a:gd name="T38" fmla="*/ 41 w 126"/>
                <a:gd name="T39" fmla="*/ 5 h 53"/>
                <a:gd name="T40" fmla="*/ 28 w 126"/>
                <a:gd name="T41" fmla="*/ 12 h 53"/>
                <a:gd name="T42" fmla="*/ 31 w 126"/>
                <a:gd name="T43" fmla="*/ 15 h 53"/>
                <a:gd name="T44" fmla="*/ 27 w 126"/>
                <a:gd name="T45" fmla="*/ 29 h 53"/>
                <a:gd name="T46" fmla="*/ 29 w 126"/>
                <a:gd name="T47" fmla="*/ 43 h 53"/>
                <a:gd name="T48" fmla="*/ 36 w 126"/>
                <a:gd name="T49" fmla="*/ 20 h 53"/>
                <a:gd name="T50" fmla="*/ 39 w 126"/>
                <a:gd name="T51" fmla="*/ 23 h 53"/>
                <a:gd name="T52" fmla="*/ 46 w 126"/>
                <a:gd name="T53" fmla="*/ 10 h 53"/>
                <a:gd name="T54" fmla="*/ 59 w 126"/>
                <a:gd name="T55" fmla="*/ 8 h 53"/>
                <a:gd name="T56" fmla="*/ 50 w 126"/>
                <a:gd name="T57" fmla="*/ 24 h 53"/>
                <a:gd name="T58" fmla="*/ 59 w 126"/>
                <a:gd name="T59" fmla="*/ 25 h 53"/>
                <a:gd name="T60" fmla="*/ 43 w 126"/>
                <a:gd name="T61" fmla="*/ 46 h 53"/>
                <a:gd name="T62" fmla="*/ 59 w 126"/>
                <a:gd name="T63" fmla="*/ 40 h 53"/>
                <a:gd name="T64" fmla="*/ 66 w 126"/>
                <a:gd name="T65" fmla="*/ 53 h 53"/>
                <a:gd name="T66" fmla="*/ 78 w 126"/>
                <a:gd name="T67" fmla="*/ 51 h 53"/>
                <a:gd name="T68" fmla="*/ 66 w 126"/>
                <a:gd name="T69" fmla="*/ 30 h 53"/>
                <a:gd name="T70" fmla="*/ 71 w 126"/>
                <a:gd name="T71" fmla="*/ 29 h 53"/>
                <a:gd name="T72" fmla="*/ 66 w 126"/>
                <a:gd name="T73" fmla="*/ 15 h 53"/>
                <a:gd name="T74" fmla="*/ 74 w 126"/>
                <a:gd name="T75" fmla="*/ 5 h 53"/>
                <a:gd name="T76" fmla="*/ 79 w 126"/>
                <a:gd name="T77" fmla="*/ 23 h 53"/>
                <a:gd name="T78" fmla="*/ 86 w 126"/>
                <a:gd name="T79" fmla="*/ 17 h 53"/>
                <a:gd name="T80" fmla="*/ 90 w 126"/>
                <a:gd name="T81" fmla="*/ 43 h 53"/>
                <a:gd name="T82" fmla="*/ 97 w 126"/>
                <a:gd name="T83" fmla="*/ 27 h 53"/>
                <a:gd name="T84" fmla="*/ 99 w 126"/>
                <a:gd name="T85" fmla="*/ 15 h 53"/>
                <a:gd name="T86" fmla="*/ 27 w 126"/>
                <a:gd name="T87" fmla="*/ 0 h 53"/>
                <a:gd name="T88" fmla="*/ 27 w 126"/>
                <a:gd name="T89" fmla="*/ 1 h 53"/>
                <a:gd name="T90" fmla="*/ 13 w 126"/>
                <a:gd name="T91" fmla="*/ 0 h 53"/>
                <a:gd name="T92" fmla="*/ 10 w 126"/>
                <a:gd name="T93" fmla="*/ 3 h 53"/>
                <a:gd name="T94" fmla="*/ 27 w 126"/>
                <a:gd name="T95" fmla="*/ 1 h 53"/>
                <a:gd name="T96" fmla="*/ 27 w 126"/>
                <a:gd name="T97" fmla="*/ 0 h 53"/>
                <a:gd name="T98" fmla="*/ 27 w 126"/>
                <a:gd name="T99" fmla="*/ 29 h 53"/>
                <a:gd name="T100" fmla="*/ 14 w 126"/>
                <a:gd name="T101" fmla="*/ 32 h 53"/>
                <a:gd name="T102" fmla="*/ 10 w 126"/>
                <a:gd name="T103" fmla="*/ 22 h 53"/>
                <a:gd name="T104" fmla="*/ 27 w 126"/>
                <a:gd name="T105" fmla="*/ 15 h 53"/>
                <a:gd name="T106" fmla="*/ 0 w 126"/>
                <a:gd name="T107" fmla="*/ 3 h 53"/>
                <a:gd name="T108" fmla="*/ 10 w 126"/>
                <a:gd name="T109" fmla="*/ 3 h 53"/>
                <a:gd name="T110" fmla="*/ 3 w 126"/>
                <a:gd name="T111" fmla="*/ 0 h 53"/>
                <a:gd name="T112" fmla="*/ 10 w 126"/>
                <a:gd name="T113" fmla="*/ 22 h 53"/>
                <a:gd name="T114" fmla="*/ 7 w 126"/>
                <a:gd name="T115" fmla="*/ 1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6" h="53">
                  <a:moveTo>
                    <a:pt x="115" y="22"/>
                  </a:moveTo>
                  <a:cubicBezTo>
                    <a:pt x="115" y="15"/>
                    <a:pt x="115" y="15"/>
                    <a:pt x="115" y="15"/>
                  </a:cubicBezTo>
                  <a:cubicBezTo>
                    <a:pt x="118" y="15"/>
                    <a:pt x="118" y="15"/>
                    <a:pt x="118" y="15"/>
                  </a:cubicBezTo>
                  <a:cubicBezTo>
                    <a:pt x="118" y="22"/>
                    <a:pt x="118" y="22"/>
                    <a:pt x="118" y="22"/>
                  </a:cubicBezTo>
                  <a:cubicBezTo>
                    <a:pt x="115" y="22"/>
                    <a:pt x="115" y="22"/>
                    <a:pt x="115" y="22"/>
                  </a:cubicBezTo>
                  <a:close/>
                  <a:moveTo>
                    <a:pt x="115" y="3"/>
                  </a:moveTo>
                  <a:cubicBezTo>
                    <a:pt x="115" y="0"/>
                    <a:pt x="115" y="0"/>
                    <a:pt x="115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26" y="3"/>
                    <a:pt x="126" y="3"/>
                    <a:pt x="126" y="3"/>
                  </a:cubicBezTo>
                  <a:cubicBezTo>
                    <a:pt x="121" y="8"/>
                    <a:pt x="121" y="8"/>
                    <a:pt x="121" y="8"/>
                  </a:cubicBezTo>
                  <a:lnTo>
                    <a:pt x="115" y="3"/>
                  </a:lnTo>
                  <a:close/>
                  <a:moveTo>
                    <a:pt x="115" y="0"/>
                  </a:moveTo>
                  <a:cubicBezTo>
                    <a:pt x="115" y="3"/>
                    <a:pt x="115" y="3"/>
                    <a:pt x="115" y="3"/>
                  </a:cubicBezTo>
                  <a:cubicBezTo>
                    <a:pt x="113" y="0"/>
                    <a:pt x="113" y="0"/>
                    <a:pt x="113" y="0"/>
                  </a:cubicBezTo>
                  <a:cubicBezTo>
                    <a:pt x="115" y="0"/>
                    <a:pt x="115" y="0"/>
                    <a:pt x="115" y="0"/>
                  </a:cubicBezTo>
                  <a:close/>
                  <a:moveTo>
                    <a:pt x="115" y="15"/>
                  </a:moveTo>
                  <a:cubicBezTo>
                    <a:pt x="115" y="22"/>
                    <a:pt x="115" y="22"/>
                    <a:pt x="115" y="22"/>
                  </a:cubicBezTo>
                  <a:cubicBezTo>
                    <a:pt x="102" y="22"/>
                    <a:pt x="102" y="22"/>
                    <a:pt x="102" y="22"/>
                  </a:cubicBezTo>
                  <a:cubicBezTo>
                    <a:pt x="112" y="32"/>
                    <a:pt x="112" y="32"/>
                    <a:pt x="112" y="32"/>
                  </a:cubicBezTo>
                  <a:cubicBezTo>
                    <a:pt x="106" y="37"/>
                    <a:pt x="106" y="37"/>
                    <a:pt x="106" y="3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15"/>
                    <a:pt x="99" y="15"/>
                    <a:pt x="99" y="15"/>
                  </a:cubicBezTo>
                  <a:cubicBezTo>
                    <a:pt x="115" y="15"/>
                    <a:pt x="115" y="15"/>
                    <a:pt x="115" y="15"/>
                  </a:cubicBezTo>
                  <a:close/>
                  <a:moveTo>
                    <a:pt x="99" y="1"/>
                  </a:moveTo>
                  <a:cubicBezTo>
                    <a:pt x="99" y="0"/>
                    <a:pt x="99" y="0"/>
                    <a:pt x="99" y="0"/>
                  </a:cubicBezTo>
                  <a:cubicBezTo>
                    <a:pt x="100" y="0"/>
                    <a:pt x="100" y="0"/>
                    <a:pt x="100" y="0"/>
                  </a:cubicBezTo>
                  <a:lnTo>
                    <a:pt x="99" y="1"/>
                  </a:lnTo>
                  <a:close/>
                  <a:moveTo>
                    <a:pt x="99" y="0"/>
                  </a:moveTo>
                  <a:cubicBezTo>
                    <a:pt x="99" y="1"/>
                    <a:pt x="99" y="1"/>
                    <a:pt x="99" y="1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0"/>
                    <a:pt x="99" y="0"/>
                    <a:pt x="99" y="0"/>
                  </a:cubicBezTo>
                  <a:close/>
                  <a:moveTo>
                    <a:pt x="99" y="15"/>
                  </a:moveTo>
                  <a:cubicBezTo>
                    <a:pt x="95" y="15"/>
                    <a:pt x="95" y="15"/>
                    <a:pt x="95" y="15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98" y="12"/>
                    <a:pt x="98" y="12"/>
                    <a:pt x="98" y="12"/>
                  </a:cubicBezTo>
                  <a:cubicBezTo>
                    <a:pt x="98" y="5"/>
                    <a:pt x="98" y="5"/>
                    <a:pt x="98" y="5"/>
                  </a:cubicBezTo>
                  <a:cubicBezTo>
                    <a:pt x="84" y="5"/>
                    <a:pt x="84" y="5"/>
                    <a:pt x="84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36" y="43"/>
                    <a:pt x="36" y="43"/>
                    <a:pt x="36" y="43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9" y="17"/>
                    <a:pt x="39" y="17"/>
                    <a:pt x="39" y="17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4" y="6"/>
                    <a:pt x="56" y="7"/>
                    <a:pt x="59" y="8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0" y="24"/>
                    <a:pt x="50" y="24"/>
                    <a:pt x="50" y="24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59" y="40"/>
                    <a:pt x="59" y="40"/>
                    <a:pt x="59" y="40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66" y="53"/>
                    <a:pt x="66" y="53"/>
                    <a:pt x="66" y="53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78" y="51"/>
                    <a:pt x="78" y="51"/>
                    <a:pt x="78" y="51"/>
                  </a:cubicBezTo>
                  <a:cubicBezTo>
                    <a:pt x="83" y="46"/>
                    <a:pt x="83" y="46"/>
                    <a:pt x="83" y="46"/>
                  </a:cubicBezTo>
                  <a:cubicBezTo>
                    <a:pt x="66" y="30"/>
                    <a:pt x="66" y="30"/>
                    <a:pt x="66" y="30"/>
                  </a:cubicBezTo>
                  <a:cubicBezTo>
                    <a:pt x="66" y="25"/>
                    <a:pt x="66" y="25"/>
                    <a:pt x="66" y="25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6" y="24"/>
                    <a:pt x="76" y="24"/>
                    <a:pt x="76" y="24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9" y="7"/>
                    <a:pt x="72" y="6"/>
                    <a:pt x="74" y="5"/>
                  </a:cubicBezTo>
                  <a:cubicBezTo>
                    <a:pt x="79" y="10"/>
                    <a:pt x="79" y="10"/>
                    <a:pt x="79" y="10"/>
                  </a:cubicBezTo>
                  <a:cubicBezTo>
                    <a:pt x="79" y="23"/>
                    <a:pt x="79" y="23"/>
                    <a:pt x="79" y="23"/>
                  </a:cubicBezTo>
                  <a:cubicBezTo>
                    <a:pt x="86" y="23"/>
                    <a:pt x="86" y="23"/>
                    <a:pt x="86" y="23"/>
                  </a:cubicBezTo>
                  <a:cubicBezTo>
                    <a:pt x="86" y="17"/>
                    <a:pt x="86" y="17"/>
                    <a:pt x="86" y="17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0" y="43"/>
                    <a:pt x="90" y="43"/>
                    <a:pt x="90" y="43"/>
                  </a:cubicBezTo>
                  <a:cubicBezTo>
                    <a:pt x="97" y="43"/>
                    <a:pt x="97" y="43"/>
                    <a:pt x="97" y="43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9" y="15"/>
                    <a:pt x="99" y="15"/>
                    <a:pt x="99" y="15"/>
                  </a:cubicBezTo>
                  <a:close/>
                  <a:moveTo>
                    <a:pt x="27" y="1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1"/>
                    <a:pt x="27" y="1"/>
                    <a:pt x="27" y="1"/>
                  </a:cubicBezTo>
                  <a:close/>
                  <a:moveTo>
                    <a:pt x="10" y="3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3"/>
                    <a:pt x="10" y="3"/>
                    <a:pt x="10" y="3"/>
                  </a:cubicBezTo>
                  <a:close/>
                  <a:moveTo>
                    <a:pt x="27" y="0"/>
                  </a:moveTo>
                  <a:cubicBezTo>
                    <a:pt x="27" y="1"/>
                    <a:pt x="27" y="1"/>
                    <a:pt x="27" y="1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7" y="0"/>
                    <a:pt x="27" y="0"/>
                    <a:pt x="27" y="0"/>
                  </a:cubicBezTo>
                  <a:close/>
                  <a:moveTo>
                    <a:pt x="27" y="15"/>
                  </a:moveTo>
                  <a:cubicBezTo>
                    <a:pt x="27" y="29"/>
                    <a:pt x="27" y="29"/>
                    <a:pt x="27" y="29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15"/>
                    <a:pt x="10" y="15"/>
                    <a:pt x="10" y="15"/>
                  </a:cubicBezTo>
                  <a:lnTo>
                    <a:pt x="27" y="15"/>
                  </a:lnTo>
                  <a:close/>
                  <a:moveTo>
                    <a:pt x="3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" y="0"/>
                    <a:pt x="3" y="0"/>
                    <a:pt x="3" y="0"/>
                  </a:cubicBezTo>
                  <a:close/>
                  <a:moveTo>
                    <a:pt x="10" y="15"/>
                  </a:moveTo>
                  <a:cubicBezTo>
                    <a:pt x="10" y="22"/>
                    <a:pt x="10" y="22"/>
                    <a:pt x="10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15"/>
                    <a:pt x="7" y="15"/>
                    <a:pt x="7" y="15"/>
                  </a:cubicBezTo>
                  <a:lnTo>
                    <a:pt x="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8" name="Freeform 225"/>
            <p:cNvSpPr/>
            <p:nvPr/>
          </p:nvSpPr>
          <p:spPr bwMode="auto">
            <a:xfrm>
              <a:off x="8682038" y="2805113"/>
              <a:ext cx="203200" cy="123825"/>
            </a:xfrm>
            <a:custGeom>
              <a:avLst/>
              <a:gdLst>
                <a:gd name="T0" fmla="*/ 128 w 128"/>
                <a:gd name="T1" fmla="*/ 0 h 78"/>
                <a:gd name="T2" fmla="*/ 10 w 128"/>
                <a:gd name="T3" fmla="*/ 0 h 78"/>
                <a:gd name="T4" fmla="*/ 10 w 128"/>
                <a:gd name="T5" fmla="*/ 23 h 78"/>
                <a:gd name="T6" fmla="*/ 0 w 128"/>
                <a:gd name="T7" fmla="*/ 23 h 78"/>
                <a:gd name="T8" fmla="*/ 0 w 128"/>
                <a:gd name="T9" fmla="*/ 56 h 78"/>
                <a:gd name="T10" fmla="*/ 10 w 128"/>
                <a:gd name="T11" fmla="*/ 56 h 78"/>
                <a:gd name="T12" fmla="*/ 10 w 128"/>
                <a:gd name="T13" fmla="*/ 78 h 78"/>
                <a:gd name="T14" fmla="*/ 128 w 128"/>
                <a:gd name="T15" fmla="*/ 78 h 78"/>
                <a:gd name="T16" fmla="*/ 128 w 12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8" h="78">
                  <a:moveTo>
                    <a:pt x="128" y="0"/>
                  </a:moveTo>
                  <a:lnTo>
                    <a:pt x="10" y="0"/>
                  </a:lnTo>
                  <a:lnTo>
                    <a:pt x="10" y="23"/>
                  </a:lnTo>
                  <a:lnTo>
                    <a:pt x="0" y="23"/>
                  </a:lnTo>
                  <a:lnTo>
                    <a:pt x="0" y="56"/>
                  </a:lnTo>
                  <a:lnTo>
                    <a:pt x="10" y="56"/>
                  </a:lnTo>
                  <a:lnTo>
                    <a:pt x="10" y="78"/>
                  </a:lnTo>
                  <a:lnTo>
                    <a:pt x="128" y="78"/>
                  </a:lnTo>
                  <a:lnTo>
                    <a:pt x="1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9" name="Rectangle 226"/>
            <p:cNvSpPr>
              <a:spLocks noChangeArrowheads="1"/>
            </p:cNvSpPr>
            <p:nvPr/>
          </p:nvSpPr>
          <p:spPr bwMode="auto">
            <a:xfrm>
              <a:off x="8521700" y="2751138"/>
              <a:ext cx="285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0" name="Oval 227"/>
            <p:cNvSpPr>
              <a:spLocks noChangeArrowheads="1"/>
            </p:cNvSpPr>
            <p:nvPr/>
          </p:nvSpPr>
          <p:spPr bwMode="auto">
            <a:xfrm>
              <a:off x="8555038" y="2830513"/>
              <a:ext cx="63500" cy="635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1" name="Freeform 228"/>
            <p:cNvSpPr>
              <a:spLocks noEditPoints="1"/>
            </p:cNvSpPr>
            <p:nvPr/>
          </p:nvSpPr>
          <p:spPr bwMode="auto">
            <a:xfrm>
              <a:off x="8497888" y="2778125"/>
              <a:ext cx="173038" cy="330200"/>
            </a:xfrm>
            <a:custGeom>
              <a:avLst/>
              <a:gdLst>
                <a:gd name="T0" fmla="*/ 24 w 46"/>
                <a:gd name="T1" fmla="*/ 88 h 88"/>
                <a:gd name="T2" fmla="*/ 46 w 46"/>
                <a:gd name="T3" fmla="*/ 88 h 88"/>
                <a:gd name="T4" fmla="*/ 46 w 46"/>
                <a:gd name="T5" fmla="*/ 31 h 88"/>
                <a:gd name="T6" fmla="*/ 46 w 46"/>
                <a:gd name="T7" fmla="*/ 17 h 88"/>
                <a:gd name="T8" fmla="*/ 46 w 46"/>
                <a:gd name="T9" fmla="*/ 0 h 88"/>
                <a:gd name="T10" fmla="*/ 24 w 46"/>
                <a:gd name="T11" fmla="*/ 0 h 88"/>
                <a:gd name="T12" fmla="*/ 24 w 46"/>
                <a:gd name="T13" fmla="*/ 5 h 88"/>
                <a:gd name="T14" fmla="*/ 24 w 46"/>
                <a:gd name="T15" fmla="*/ 5 h 88"/>
                <a:gd name="T16" fmla="*/ 24 w 46"/>
                <a:gd name="T17" fmla="*/ 5 h 88"/>
                <a:gd name="T18" fmla="*/ 41 w 46"/>
                <a:gd name="T19" fmla="*/ 22 h 88"/>
                <a:gd name="T20" fmla="*/ 24 w 46"/>
                <a:gd name="T21" fmla="*/ 40 h 88"/>
                <a:gd name="T22" fmla="*/ 24 w 46"/>
                <a:gd name="T23" fmla="*/ 40 h 88"/>
                <a:gd name="T24" fmla="*/ 24 w 46"/>
                <a:gd name="T25" fmla="*/ 88 h 88"/>
                <a:gd name="T26" fmla="*/ 0 w 46"/>
                <a:gd name="T27" fmla="*/ 88 h 88"/>
                <a:gd name="T28" fmla="*/ 24 w 46"/>
                <a:gd name="T29" fmla="*/ 88 h 88"/>
                <a:gd name="T30" fmla="*/ 24 w 46"/>
                <a:gd name="T31" fmla="*/ 40 h 88"/>
                <a:gd name="T32" fmla="*/ 6 w 46"/>
                <a:gd name="T33" fmla="*/ 22 h 88"/>
                <a:gd name="T34" fmla="*/ 24 w 46"/>
                <a:gd name="T35" fmla="*/ 5 h 88"/>
                <a:gd name="T36" fmla="*/ 24 w 46"/>
                <a:gd name="T37" fmla="*/ 0 h 88"/>
                <a:gd name="T38" fmla="*/ 0 w 46"/>
                <a:gd name="T39" fmla="*/ 0 h 88"/>
                <a:gd name="T40" fmla="*/ 0 w 46"/>
                <a:gd name="T41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6" h="88">
                  <a:moveTo>
                    <a:pt x="24" y="88"/>
                  </a:moveTo>
                  <a:cubicBezTo>
                    <a:pt x="46" y="88"/>
                    <a:pt x="46" y="88"/>
                    <a:pt x="46" y="88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33" y="5"/>
                    <a:pt x="41" y="13"/>
                    <a:pt x="41" y="22"/>
                  </a:cubicBezTo>
                  <a:cubicBezTo>
                    <a:pt x="41" y="32"/>
                    <a:pt x="33" y="40"/>
                    <a:pt x="24" y="40"/>
                  </a:cubicBezTo>
                  <a:cubicBezTo>
                    <a:pt x="24" y="40"/>
                    <a:pt x="24" y="40"/>
                    <a:pt x="24" y="40"/>
                  </a:cubicBezTo>
                  <a:lnTo>
                    <a:pt x="24" y="88"/>
                  </a:lnTo>
                  <a:close/>
                  <a:moveTo>
                    <a:pt x="0" y="88"/>
                  </a:moveTo>
                  <a:cubicBezTo>
                    <a:pt x="24" y="88"/>
                    <a:pt x="24" y="88"/>
                    <a:pt x="24" y="88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14" y="40"/>
                    <a:pt x="6" y="32"/>
                    <a:pt x="6" y="22"/>
                  </a:cubicBezTo>
                  <a:cubicBezTo>
                    <a:pt x="6" y="13"/>
                    <a:pt x="14" y="5"/>
                    <a:pt x="24" y="5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8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2" name="Freeform 229"/>
            <p:cNvSpPr>
              <a:spLocks noEditPoints="1"/>
            </p:cNvSpPr>
            <p:nvPr/>
          </p:nvSpPr>
          <p:spPr bwMode="auto">
            <a:xfrm>
              <a:off x="8326438" y="2470150"/>
              <a:ext cx="423863" cy="198438"/>
            </a:xfrm>
            <a:custGeom>
              <a:avLst/>
              <a:gdLst>
                <a:gd name="T0" fmla="*/ 238 w 267"/>
                <a:gd name="T1" fmla="*/ 0 h 125"/>
                <a:gd name="T2" fmla="*/ 238 w 267"/>
                <a:gd name="T3" fmla="*/ 40 h 125"/>
                <a:gd name="T4" fmla="*/ 238 w 267"/>
                <a:gd name="T5" fmla="*/ 40 h 125"/>
                <a:gd name="T6" fmla="*/ 238 w 267"/>
                <a:gd name="T7" fmla="*/ 17 h 125"/>
                <a:gd name="T8" fmla="*/ 231 w 267"/>
                <a:gd name="T9" fmla="*/ 52 h 125"/>
                <a:gd name="T10" fmla="*/ 219 w 267"/>
                <a:gd name="T11" fmla="*/ 90 h 125"/>
                <a:gd name="T12" fmla="*/ 219 w 267"/>
                <a:gd name="T13" fmla="*/ 114 h 125"/>
                <a:gd name="T14" fmla="*/ 219 w 267"/>
                <a:gd name="T15" fmla="*/ 114 h 125"/>
                <a:gd name="T16" fmla="*/ 219 w 267"/>
                <a:gd name="T17" fmla="*/ 0 h 125"/>
                <a:gd name="T18" fmla="*/ 215 w 267"/>
                <a:gd name="T19" fmla="*/ 40 h 125"/>
                <a:gd name="T20" fmla="*/ 219 w 267"/>
                <a:gd name="T21" fmla="*/ 76 h 125"/>
                <a:gd name="T22" fmla="*/ 219 w 267"/>
                <a:gd name="T23" fmla="*/ 0 h 125"/>
                <a:gd name="T24" fmla="*/ 184 w 267"/>
                <a:gd name="T25" fmla="*/ 114 h 125"/>
                <a:gd name="T26" fmla="*/ 184 w 267"/>
                <a:gd name="T27" fmla="*/ 0 h 125"/>
                <a:gd name="T28" fmla="*/ 184 w 267"/>
                <a:gd name="T29" fmla="*/ 76 h 125"/>
                <a:gd name="T30" fmla="*/ 191 w 267"/>
                <a:gd name="T31" fmla="*/ 40 h 125"/>
                <a:gd name="T32" fmla="*/ 203 w 267"/>
                <a:gd name="T33" fmla="*/ 0 h 125"/>
                <a:gd name="T34" fmla="*/ 167 w 267"/>
                <a:gd name="T35" fmla="*/ 114 h 125"/>
                <a:gd name="T36" fmla="*/ 167 w 267"/>
                <a:gd name="T37" fmla="*/ 0 h 125"/>
                <a:gd name="T38" fmla="*/ 167 w 267"/>
                <a:gd name="T39" fmla="*/ 40 h 125"/>
                <a:gd name="T40" fmla="*/ 172 w 267"/>
                <a:gd name="T41" fmla="*/ 76 h 125"/>
                <a:gd name="T42" fmla="*/ 184 w 267"/>
                <a:gd name="T43" fmla="*/ 0 h 125"/>
                <a:gd name="T44" fmla="*/ 149 w 267"/>
                <a:gd name="T45" fmla="*/ 114 h 125"/>
                <a:gd name="T46" fmla="*/ 149 w 267"/>
                <a:gd name="T47" fmla="*/ 0 h 125"/>
                <a:gd name="T48" fmla="*/ 149 w 267"/>
                <a:gd name="T49" fmla="*/ 76 h 125"/>
                <a:gd name="T50" fmla="*/ 156 w 267"/>
                <a:gd name="T51" fmla="*/ 40 h 125"/>
                <a:gd name="T52" fmla="*/ 167 w 267"/>
                <a:gd name="T53" fmla="*/ 0 h 125"/>
                <a:gd name="T54" fmla="*/ 132 w 267"/>
                <a:gd name="T55" fmla="*/ 114 h 125"/>
                <a:gd name="T56" fmla="*/ 132 w 267"/>
                <a:gd name="T57" fmla="*/ 0 h 125"/>
                <a:gd name="T58" fmla="*/ 132 w 267"/>
                <a:gd name="T59" fmla="*/ 40 h 125"/>
                <a:gd name="T60" fmla="*/ 139 w 267"/>
                <a:gd name="T61" fmla="*/ 76 h 125"/>
                <a:gd name="T62" fmla="*/ 149 w 267"/>
                <a:gd name="T63" fmla="*/ 0 h 125"/>
                <a:gd name="T64" fmla="*/ 115 w 267"/>
                <a:gd name="T65" fmla="*/ 114 h 125"/>
                <a:gd name="T66" fmla="*/ 115 w 267"/>
                <a:gd name="T67" fmla="*/ 0 h 125"/>
                <a:gd name="T68" fmla="*/ 115 w 267"/>
                <a:gd name="T69" fmla="*/ 76 h 125"/>
                <a:gd name="T70" fmla="*/ 120 w 267"/>
                <a:gd name="T71" fmla="*/ 40 h 125"/>
                <a:gd name="T72" fmla="*/ 132 w 267"/>
                <a:gd name="T73" fmla="*/ 0 h 125"/>
                <a:gd name="T74" fmla="*/ 97 w 267"/>
                <a:gd name="T75" fmla="*/ 114 h 125"/>
                <a:gd name="T76" fmla="*/ 97 w 267"/>
                <a:gd name="T77" fmla="*/ 0 h 125"/>
                <a:gd name="T78" fmla="*/ 97 w 267"/>
                <a:gd name="T79" fmla="*/ 40 h 125"/>
                <a:gd name="T80" fmla="*/ 104 w 267"/>
                <a:gd name="T81" fmla="*/ 76 h 125"/>
                <a:gd name="T82" fmla="*/ 115 w 267"/>
                <a:gd name="T83" fmla="*/ 0 h 125"/>
                <a:gd name="T84" fmla="*/ 80 w 267"/>
                <a:gd name="T85" fmla="*/ 114 h 125"/>
                <a:gd name="T86" fmla="*/ 80 w 267"/>
                <a:gd name="T87" fmla="*/ 0 h 125"/>
                <a:gd name="T88" fmla="*/ 80 w 267"/>
                <a:gd name="T89" fmla="*/ 76 h 125"/>
                <a:gd name="T90" fmla="*/ 85 w 267"/>
                <a:gd name="T91" fmla="*/ 40 h 125"/>
                <a:gd name="T92" fmla="*/ 97 w 267"/>
                <a:gd name="T93" fmla="*/ 0 h 125"/>
                <a:gd name="T94" fmla="*/ 61 w 267"/>
                <a:gd name="T95" fmla="*/ 114 h 125"/>
                <a:gd name="T96" fmla="*/ 61 w 267"/>
                <a:gd name="T97" fmla="*/ 0 h 125"/>
                <a:gd name="T98" fmla="*/ 61 w 267"/>
                <a:gd name="T99" fmla="*/ 40 h 125"/>
                <a:gd name="T100" fmla="*/ 68 w 267"/>
                <a:gd name="T101" fmla="*/ 76 h 125"/>
                <a:gd name="T102" fmla="*/ 80 w 267"/>
                <a:gd name="T103" fmla="*/ 0 h 125"/>
                <a:gd name="T104" fmla="*/ 45 w 267"/>
                <a:gd name="T105" fmla="*/ 114 h 125"/>
                <a:gd name="T106" fmla="*/ 45 w 267"/>
                <a:gd name="T107" fmla="*/ 0 h 125"/>
                <a:gd name="T108" fmla="*/ 45 w 267"/>
                <a:gd name="T109" fmla="*/ 76 h 125"/>
                <a:gd name="T110" fmla="*/ 49 w 267"/>
                <a:gd name="T111" fmla="*/ 40 h 125"/>
                <a:gd name="T112" fmla="*/ 61 w 267"/>
                <a:gd name="T113" fmla="*/ 0 h 125"/>
                <a:gd name="T114" fmla="*/ 45 w 267"/>
                <a:gd name="T115" fmla="*/ 90 h 125"/>
                <a:gd name="T116" fmla="*/ 33 w 267"/>
                <a:gd name="T117" fmla="*/ 52 h 125"/>
                <a:gd name="T118" fmla="*/ 26 w 267"/>
                <a:gd name="T119" fmla="*/ 17 h 125"/>
                <a:gd name="T120" fmla="*/ 26 w 267"/>
                <a:gd name="T121" fmla="*/ 125 h 125"/>
                <a:gd name="T122" fmla="*/ 14 w 267"/>
                <a:gd name="T123" fmla="*/ 40 h 125"/>
                <a:gd name="T124" fmla="*/ 26 w 267"/>
                <a:gd name="T125" fmla="*/ 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7" h="125">
                  <a:moveTo>
                    <a:pt x="238" y="125"/>
                  </a:moveTo>
                  <a:lnTo>
                    <a:pt x="267" y="125"/>
                  </a:lnTo>
                  <a:lnTo>
                    <a:pt x="267" y="0"/>
                  </a:lnTo>
                  <a:lnTo>
                    <a:pt x="238" y="0"/>
                  </a:lnTo>
                  <a:lnTo>
                    <a:pt x="238" y="17"/>
                  </a:lnTo>
                  <a:lnTo>
                    <a:pt x="250" y="17"/>
                  </a:lnTo>
                  <a:lnTo>
                    <a:pt x="250" y="40"/>
                  </a:lnTo>
                  <a:lnTo>
                    <a:pt x="238" y="40"/>
                  </a:lnTo>
                  <a:lnTo>
                    <a:pt x="238" y="125"/>
                  </a:lnTo>
                  <a:close/>
                  <a:moveTo>
                    <a:pt x="219" y="125"/>
                  </a:moveTo>
                  <a:lnTo>
                    <a:pt x="238" y="125"/>
                  </a:lnTo>
                  <a:lnTo>
                    <a:pt x="238" y="40"/>
                  </a:lnTo>
                  <a:lnTo>
                    <a:pt x="227" y="40"/>
                  </a:lnTo>
                  <a:lnTo>
                    <a:pt x="227" y="17"/>
                  </a:lnTo>
                  <a:lnTo>
                    <a:pt x="227" y="17"/>
                  </a:lnTo>
                  <a:lnTo>
                    <a:pt x="238" y="17"/>
                  </a:lnTo>
                  <a:lnTo>
                    <a:pt x="238" y="0"/>
                  </a:lnTo>
                  <a:lnTo>
                    <a:pt x="219" y="0"/>
                  </a:lnTo>
                  <a:lnTo>
                    <a:pt x="219" y="52"/>
                  </a:lnTo>
                  <a:lnTo>
                    <a:pt x="231" y="52"/>
                  </a:lnTo>
                  <a:lnTo>
                    <a:pt x="231" y="76"/>
                  </a:lnTo>
                  <a:lnTo>
                    <a:pt x="231" y="76"/>
                  </a:lnTo>
                  <a:lnTo>
                    <a:pt x="219" y="76"/>
                  </a:lnTo>
                  <a:lnTo>
                    <a:pt x="219" y="90"/>
                  </a:lnTo>
                  <a:lnTo>
                    <a:pt x="219" y="90"/>
                  </a:lnTo>
                  <a:lnTo>
                    <a:pt x="219" y="114"/>
                  </a:lnTo>
                  <a:lnTo>
                    <a:pt x="219" y="114"/>
                  </a:lnTo>
                  <a:lnTo>
                    <a:pt x="219" y="114"/>
                  </a:lnTo>
                  <a:lnTo>
                    <a:pt x="219" y="125"/>
                  </a:lnTo>
                  <a:close/>
                  <a:moveTo>
                    <a:pt x="203" y="125"/>
                  </a:moveTo>
                  <a:lnTo>
                    <a:pt x="219" y="125"/>
                  </a:lnTo>
                  <a:lnTo>
                    <a:pt x="219" y="114"/>
                  </a:lnTo>
                  <a:lnTo>
                    <a:pt x="203" y="114"/>
                  </a:lnTo>
                  <a:lnTo>
                    <a:pt x="203" y="125"/>
                  </a:lnTo>
                  <a:lnTo>
                    <a:pt x="203" y="125"/>
                  </a:lnTo>
                  <a:close/>
                  <a:moveTo>
                    <a:pt x="219" y="0"/>
                  </a:moveTo>
                  <a:lnTo>
                    <a:pt x="203" y="0"/>
                  </a:lnTo>
                  <a:lnTo>
                    <a:pt x="203" y="17"/>
                  </a:lnTo>
                  <a:lnTo>
                    <a:pt x="215" y="17"/>
                  </a:lnTo>
                  <a:lnTo>
                    <a:pt x="215" y="40"/>
                  </a:lnTo>
                  <a:lnTo>
                    <a:pt x="203" y="40"/>
                  </a:lnTo>
                  <a:lnTo>
                    <a:pt x="203" y="90"/>
                  </a:lnTo>
                  <a:lnTo>
                    <a:pt x="219" y="90"/>
                  </a:lnTo>
                  <a:lnTo>
                    <a:pt x="219" y="76"/>
                  </a:lnTo>
                  <a:lnTo>
                    <a:pt x="208" y="76"/>
                  </a:lnTo>
                  <a:lnTo>
                    <a:pt x="208" y="52"/>
                  </a:lnTo>
                  <a:lnTo>
                    <a:pt x="219" y="52"/>
                  </a:lnTo>
                  <a:lnTo>
                    <a:pt x="219" y="0"/>
                  </a:lnTo>
                  <a:close/>
                  <a:moveTo>
                    <a:pt x="184" y="125"/>
                  </a:moveTo>
                  <a:lnTo>
                    <a:pt x="203" y="125"/>
                  </a:lnTo>
                  <a:lnTo>
                    <a:pt x="203" y="114"/>
                  </a:lnTo>
                  <a:lnTo>
                    <a:pt x="184" y="114"/>
                  </a:lnTo>
                  <a:lnTo>
                    <a:pt x="184" y="125"/>
                  </a:lnTo>
                  <a:lnTo>
                    <a:pt x="184" y="125"/>
                  </a:lnTo>
                  <a:close/>
                  <a:moveTo>
                    <a:pt x="203" y="0"/>
                  </a:moveTo>
                  <a:lnTo>
                    <a:pt x="184" y="0"/>
                  </a:lnTo>
                  <a:lnTo>
                    <a:pt x="184" y="52"/>
                  </a:lnTo>
                  <a:lnTo>
                    <a:pt x="196" y="52"/>
                  </a:lnTo>
                  <a:lnTo>
                    <a:pt x="196" y="76"/>
                  </a:lnTo>
                  <a:lnTo>
                    <a:pt x="184" y="76"/>
                  </a:lnTo>
                  <a:lnTo>
                    <a:pt x="184" y="90"/>
                  </a:lnTo>
                  <a:lnTo>
                    <a:pt x="203" y="90"/>
                  </a:lnTo>
                  <a:lnTo>
                    <a:pt x="203" y="40"/>
                  </a:lnTo>
                  <a:lnTo>
                    <a:pt x="191" y="40"/>
                  </a:lnTo>
                  <a:lnTo>
                    <a:pt x="191" y="17"/>
                  </a:lnTo>
                  <a:lnTo>
                    <a:pt x="191" y="17"/>
                  </a:lnTo>
                  <a:lnTo>
                    <a:pt x="203" y="17"/>
                  </a:lnTo>
                  <a:lnTo>
                    <a:pt x="203" y="0"/>
                  </a:lnTo>
                  <a:close/>
                  <a:moveTo>
                    <a:pt x="167" y="125"/>
                  </a:moveTo>
                  <a:lnTo>
                    <a:pt x="184" y="125"/>
                  </a:lnTo>
                  <a:lnTo>
                    <a:pt x="184" y="114"/>
                  </a:lnTo>
                  <a:lnTo>
                    <a:pt x="167" y="114"/>
                  </a:lnTo>
                  <a:lnTo>
                    <a:pt x="167" y="125"/>
                  </a:lnTo>
                  <a:lnTo>
                    <a:pt x="167" y="125"/>
                  </a:lnTo>
                  <a:close/>
                  <a:moveTo>
                    <a:pt x="184" y="0"/>
                  </a:moveTo>
                  <a:lnTo>
                    <a:pt x="167" y="0"/>
                  </a:lnTo>
                  <a:lnTo>
                    <a:pt x="167" y="17"/>
                  </a:lnTo>
                  <a:lnTo>
                    <a:pt x="179" y="17"/>
                  </a:lnTo>
                  <a:lnTo>
                    <a:pt x="179" y="40"/>
                  </a:lnTo>
                  <a:lnTo>
                    <a:pt x="167" y="40"/>
                  </a:lnTo>
                  <a:lnTo>
                    <a:pt x="167" y="90"/>
                  </a:lnTo>
                  <a:lnTo>
                    <a:pt x="184" y="90"/>
                  </a:lnTo>
                  <a:lnTo>
                    <a:pt x="184" y="76"/>
                  </a:lnTo>
                  <a:lnTo>
                    <a:pt x="172" y="76"/>
                  </a:lnTo>
                  <a:lnTo>
                    <a:pt x="172" y="76"/>
                  </a:lnTo>
                  <a:lnTo>
                    <a:pt x="172" y="52"/>
                  </a:lnTo>
                  <a:lnTo>
                    <a:pt x="184" y="52"/>
                  </a:lnTo>
                  <a:lnTo>
                    <a:pt x="184" y="0"/>
                  </a:lnTo>
                  <a:close/>
                  <a:moveTo>
                    <a:pt x="149" y="125"/>
                  </a:moveTo>
                  <a:lnTo>
                    <a:pt x="167" y="125"/>
                  </a:lnTo>
                  <a:lnTo>
                    <a:pt x="167" y="114"/>
                  </a:lnTo>
                  <a:lnTo>
                    <a:pt x="149" y="114"/>
                  </a:lnTo>
                  <a:lnTo>
                    <a:pt x="149" y="125"/>
                  </a:lnTo>
                  <a:lnTo>
                    <a:pt x="149" y="125"/>
                  </a:lnTo>
                  <a:close/>
                  <a:moveTo>
                    <a:pt x="167" y="0"/>
                  </a:moveTo>
                  <a:lnTo>
                    <a:pt x="149" y="0"/>
                  </a:lnTo>
                  <a:lnTo>
                    <a:pt x="149" y="52"/>
                  </a:lnTo>
                  <a:lnTo>
                    <a:pt x="160" y="52"/>
                  </a:lnTo>
                  <a:lnTo>
                    <a:pt x="160" y="76"/>
                  </a:lnTo>
                  <a:lnTo>
                    <a:pt x="149" y="76"/>
                  </a:lnTo>
                  <a:lnTo>
                    <a:pt x="149" y="90"/>
                  </a:lnTo>
                  <a:lnTo>
                    <a:pt x="167" y="90"/>
                  </a:lnTo>
                  <a:lnTo>
                    <a:pt x="167" y="40"/>
                  </a:lnTo>
                  <a:lnTo>
                    <a:pt x="156" y="40"/>
                  </a:lnTo>
                  <a:lnTo>
                    <a:pt x="156" y="17"/>
                  </a:lnTo>
                  <a:lnTo>
                    <a:pt x="156" y="17"/>
                  </a:lnTo>
                  <a:lnTo>
                    <a:pt x="167" y="17"/>
                  </a:lnTo>
                  <a:lnTo>
                    <a:pt x="167" y="0"/>
                  </a:lnTo>
                  <a:close/>
                  <a:moveTo>
                    <a:pt x="132" y="125"/>
                  </a:moveTo>
                  <a:lnTo>
                    <a:pt x="149" y="125"/>
                  </a:lnTo>
                  <a:lnTo>
                    <a:pt x="149" y="114"/>
                  </a:lnTo>
                  <a:lnTo>
                    <a:pt x="132" y="114"/>
                  </a:lnTo>
                  <a:lnTo>
                    <a:pt x="132" y="125"/>
                  </a:lnTo>
                  <a:lnTo>
                    <a:pt x="132" y="125"/>
                  </a:lnTo>
                  <a:close/>
                  <a:moveTo>
                    <a:pt x="149" y="0"/>
                  </a:moveTo>
                  <a:lnTo>
                    <a:pt x="132" y="0"/>
                  </a:lnTo>
                  <a:lnTo>
                    <a:pt x="132" y="17"/>
                  </a:lnTo>
                  <a:lnTo>
                    <a:pt x="144" y="17"/>
                  </a:lnTo>
                  <a:lnTo>
                    <a:pt x="144" y="40"/>
                  </a:lnTo>
                  <a:lnTo>
                    <a:pt x="132" y="40"/>
                  </a:lnTo>
                  <a:lnTo>
                    <a:pt x="132" y="90"/>
                  </a:lnTo>
                  <a:lnTo>
                    <a:pt x="149" y="90"/>
                  </a:lnTo>
                  <a:lnTo>
                    <a:pt x="149" y="76"/>
                  </a:lnTo>
                  <a:lnTo>
                    <a:pt x="139" y="76"/>
                  </a:lnTo>
                  <a:lnTo>
                    <a:pt x="139" y="76"/>
                  </a:lnTo>
                  <a:lnTo>
                    <a:pt x="139" y="52"/>
                  </a:lnTo>
                  <a:lnTo>
                    <a:pt x="149" y="52"/>
                  </a:lnTo>
                  <a:lnTo>
                    <a:pt x="149" y="0"/>
                  </a:lnTo>
                  <a:close/>
                  <a:moveTo>
                    <a:pt x="115" y="125"/>
                  </a:moveTo>
                  <a:lnTo>
                    <a:pt x="132" y="125"/>
                  </a:lnTo>
                  <a:lnTo>
                    <a:pt x="132" y="114"/>
                  </a:lnTo>
                  <a:lnTo>
                    <a:pt x="115" y="114"/>
                  </a:lnTo>
                  <a:lnTo>
                    <a:pt x="115" y="125"/>
                  </a:lnTo>
                  <a:lnTo>
                    <a:pt x="115" y="125"/>
                  </a:lnTo>
                  <a:close/>
                  <a:moveTo>
                    <a:pt x="132" y="0"/>
                  </a:moveTo>
                  <a:lnTo>
                    <a:pt x="115" y="0"/>
                  </a:lnTo>
                  <a:lnTo>
                    <a:pt x="115" y="52"/>
                  </a:lnTo>
                  <a:lnTo>
                    <a:pt x="127" y="52"/>
                  </a:lnTo>
                  <a:lnTo>
                    <a:pt x="127" y="76"/>
                  </a:lnTo>
                  <a:lnTo>
                    <a:pt x="115" y="76"/>
                  </a:lnTo>
                  <a:lnTo>
                    <a:pt x="115" y="90"/>
                  </a:lnTo>
                  <a:lnTo>
                    <a:pt x="132" y="90"/>
                  </a:lnTo>
                  <a:lnTo>
                    <a:pt x="132" y="40"/>
                  </a:lnTo>
                  <a:lnTo>
                    <a:pt x="120" y="40"/>
                  </a:lnTo>
                  <a:lnTo>
                    <a:pt x="120" y="17"/>
                  </a:lnTo>
                  <a:lnTo>
                    <a:pt x="120" y="17"/>
                  </a:lnTo>
                  <a:lnTo>
                    <a:pt x="132" y="17"/>
                  </a:lnTo>
                  <a:lnTo>
                    <a:pt x="132" y="0"/>
                  </a:lnTo>
                  <a:close/>
                  <a:moveTo>
                    <a:pt x="97" y="125"/>
                  </a:moveTo>
                  <a:lnTo>
                    <a:pt x="115" y="125"/>
                  </a:lnTo>
                  <a:lnTo>
                    <a:pt x="115" y="114"/>
                  </a:lnTo>
                  <a:lnTo>
                    <a:pt x="97" y="114"/>
                  </a:lnTo>
                  <a:lnTo>
                    <a:pt x="97" y="125"/>
                  </a:lnTo>
                  <a:lnTo>
                    <a:pt x="97" y="125"/>
                  </a:lnTo>
                  <a:close/>
                  <a:moveTo>
                    <a:pt x="115" y="0"/>
                  </a:moveTo>
                  <a:lnTo>
                    <a:pt x="97" y="0"/>
                  </a:lnTo>
                  <a:lnTo>
                    <a:pt x="97" y="17"/>
                  </a:lnTo>
                  <a:lnTo>
                    <a:pt x="108" y="17"/>
                  </a:lnTo>
                  <a:lnTo>
                    <a:pt x="108" y="40"/>
                  </a:lnTo>
                  <a:lnTo>
                    <a:pt x="97" y="40"/>
                  </a:lnTo>
                  <a:lnTo>
                    <a:pt x="97" y="90"/>
                  </a:lnTo>
                  <a:lnTo>
                    <a:pt x="115" y="90"/>
                  </a:lnTo>
                  <a:lnTo>
                    <a:pt x="115" y="76"/>
                  </a:lnTo>
                  <a:lnTo>
                    <a:pt x="104" y="76"/>
                  </a:lnTo>
                  <a:lnTo>
                    <a:pt x="104" y="76"/>
                  </a:lnTo>
                  <a:lnTo>
                    <a:pt x="104" y="52"/>
                  </a:lnTo>
                  <a:lnTo>
                    <a:pt x="115" y="52"/>
                  </a:lnTo>
                  <a:lnTo>
                    <a:pt x="115" y="0"/>
                  </a:lnTo>
                  <a:close/>
                  <a:moveTo>
                    <a:pt x="80" y="125"/>
                  </a:moveTo>
                  <a:lnTo>
                    <a:pt x="97" y="125"/>
                  </a:lnTo>
                  <a:lnTo>
                    <a:pt x="97" y="114"/>
                  </a:lnTo>
                  <a:lnTo>
                    <a:pt x="80" y="114"/>
                  </a:lnTo>
                  <a:lnTo>
                    <a:pt x="80" y="125"/>
                  </a:lnTo>
                  <a:lnTo>
                    <a:pt x="80" y="125"/>
                  </a:lnTo>
                  <a:close/>
                  <a:moveTo>
                    <a:pt x="97" y="0"/>
                  </a:moveTo>
                  <a:lnTo>
                    <a:pt x="80" y="0"/>
                  </a:lnTo>
                  <a:lnTo>
                    <a:pt x="80" y="52"/>
                  </a:lnTo>
                  <a:lnTo>
                    <a:pt x="92" y="52"/>
                  </a:lnTo>
                  <a:lnTo>
                    <a:pt x="92" y="76"/>
                  </a:lnTo>
                  <a:lnTo>
                    <a:pt x="80" y="76"/>
                  </a:lnTo>
                  <a:lnTo>
                    <a:pt x="80" y="90"/>
                  </a:lnTo>
                  <a:lnTo>
                    <a:pt x="97" y="90"/>
                  </a:lnTo>
                  <a:lnTo>
                    <a:pt x="97" y="40"/>
                  </a:lnTo>
                  <a:lnTo>
                    <a:pt x="85" y="40"/>
                  </a:lnTo>
                  <a:lnTo>
                    <a:pt x="85" y="17"/>
                  </a:lnTo>
                  <a:lnTo>
                    <a:pt x="85" y="17"/>
                  </a:lnTo>
                  <a:lnTo>
                    <a:pt x="97" y="17"/>
                  </a:lnTo>
                  <a:lnTo>
                    <a:pt x="97" y="0"/>
                  </a:lnTo>
                  <a:close/>
                  <a:moveTo>
                    <a:pt x="61" y="125"/>
                  </a:moveTo>
                  <a:lnTo>
                    <a:pt x="80" y="125"/>
                  </a:lnTo>
                  <a:lnTo>
                    <a:pt x="80" y="114"/>
                  </a:lnTo>
                  <a:lnTo>
                    <a:pt x="61" y="114"/>
                  </a:lnTo>
                  <a:lnTo>
                    <a:pt x="61" y="125"/>
                  </a:lnTo>
                  <a:lnTo>
                    <a:pt x="61" y="125"/>
                  </a:lnTo>
                  <a:close/>
                  <a:moveTo>
                    <a:pt x="80" y="0"/>
                  </a:moveTo>
                  <a:lnTo>
                    <a:pt x="61" y="0"/>
                  </a:lnTo>
                  <a:lnTo>
                    <a:pt x="61" y="17"/>
                  </a:lnTo>
                  <a:lnTo>
                    <a:pt x="73" y="17"/>
                  </a:lnTo>
                  <a:lnTo>
                    <a:pt x="73" y="40"/>
                  </a:lnTo>
                  <a:lnTo>
                    <a:pt x="61" y="40"/>
                  </a:lnTo>
                  <a:lnTo>
                    <a:pt x="61" y="90"/>
                  </a:lnTo>
                  <a:lnTo>
                    <a:pt x="80" y="90"/>
                  </a:lnTo>
                  <a:lnTo>
                    <a:pt x="80" y="76"/>
                  </a:lnTo>
                  <a:lnTo>
                    <a:pt x="68" y="76"/>
                  </a:lnTo>
                  <a:lnTo>
                    <a:pt x="68" y="76"/>
                  </a:lnTo>
                  <a:lnTo>
                    <a:pt x="68" y="52"/>
                  </a:lnTo>
                  <a:lnTo>
                    <a:pt x="80" y="52"/>
                  </a:lnTo>
                  <a:lnTo>
                    <a:pt x="80" y="0"/>
                  </a:lnTo>
                  <a:close/>
                  <a:moveTo>
                    <a:pt x="45" y="125"/>
                  </a:moveTo>
                  <a:lnTo>
                    <a:pt x="61" y="125"/>
                  </a:lnTo>
                  <a:lnTo>
                    <a:pt x="61" y="114"/>
                  </a:lnTo>
                  <a:lnTo>
                    <a:pt x="45" y="114"/>
                  </a:lnTo>
                  <a:lnTo>
                    <a:pt x="45" y="125"/>
                  </a:lnTo>
                  <a:lnTo>
                    <a:pt x="45" y="125"/>
                  </a:lnTo>
                  <a:close/>
                  <a:moveTo>
                    <a:pt x="61" y="0"/>
                  </a:moveTo>
                  <a:lnTo>
                    <a:pt x="45" y="0"/>
                  </a:lnTo>
                  <a:lnTo>
                    <a:pt x="45" y="52"/>
                  </a:lnTo>
                  <a:lnTo>
                    <a:pt x="56" y="52"/>
                  </a:lnTo>
                  <a:lnTo>
                    <a:pt x="56" y="76"/>
                  </a:lnTo>
                  <a:lnTo>
                    <a:pt x="45" y="76"/>
                  </a:lnTo>
                  <a:lnTo>
                    <a:pt x="45" y="90"/>
                  </a:lnTo>
                  <a:lnTo>
                    <a:pt x="61" y="90"/>
                  </a:lnTo>
                  <a:lnTo>
                    <a:pt x="61" y="40"/>
                  </a:lnTo>
                  <a:lnTo>
                    <a:pt x="49" y="40"/>
                  </a:lnTo>
                  <a:lnTo>
                    <a:pt x="49" y="17"/>
                  </a:lnTo>
                  <a:lnTo>
                    <a:pt x="49" y="17"/>
                  </a:lnTo>
                  <a:lnTo>
                    <a:pt x="61" y="17"/>
                  </a:lnTo>
                  <a:lnTo>
                    <a:pt x="61" y="0"/>
                  </a:lnTo>
                  <a:close/>
                  <a:moveTo>
                    <a:pt x="26" y="125"/>
                  </a:moveTo>
                  <a:lnTo>
                    <a:pt x="45" y="125"/>
                  </a:lnTo>
                  <a:lnTo>
                    <a:pt x="45" y="114"/>
                  </a:lnTo>
                  <a:lnTo>
                    <a:pt x="45" y="90"/>
                  </a:lnTo>
                  <a:lnTo>
                    <a:pt x="45" y="76"/>
                  </a:lnTo>
                  <a:lnTo>
                    <a:pt x="33" y="76"/>
                  </a:lnTo>
                  <a:lnTo>
                    <a:pt x="33" y="76"/>
                  </a:lnTo>
                  <a:lnTo>
                    <a:pt x="33" y="52"/>
                  </a:lnTo>
                  <a:lnTo>
                    <a:pt x="45" y="52"/>
                  </a:lnTo>
                  <a:lnTo>
                    <a:pt x="45" y="0"/>
                  </a:lnTo>
                  <a:lnTo>
                    <a:pt x="26" y="0"/>
                  </a:lnTo>
                  <a:lnTo>
                    <a:pt x="26" y="17"/>
                  </a:lnTo>
                  <a:lnTo>
                    <a:pt x="37" y="17"/>
                  </a:lnTo>
                  <a:lnTo>
                    <a:pt x="37" y="40"/>
                  </a:lnTo>
                  <a:lnTo>
                    <a:pt x="26" y="40"/>
                  </a:lnTo>
                  <a:lnTo>
                    <a:pt x="26" y="125"/>
                  </a:lnTo>
                  <a:close/>
                  <a:moveTo>
                    <a:pt x="0" y="125"/>
                  </a:moveTo>
                  <a:lnTo>
                    <a:pt x="26" y="125"/>
                  </a:lnTo>
                  <a:lnTo>
                    <a:pt x="26" y="40"/>
                  </a:lnTo>
                  <a:lnTo>
                    <a:pt x="14" y="40"/>
                  </a:lnTo>
                  <a:lnTo>
                    <a:pt x="14" y="17"/>
                  </a:lnTo>
                  <a:lnTo>
                    <a:pt x="14" y="17"/>
                  </a:lnTo>
                  <a:lnTo>
                    <a:pt x="26" y="17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3" name="Freeform 230"/>
            <p:cNvSpPr/>
            <p:nvPr/>
          </p:nvSpPr>
          <p:spPr bwMode="auto">
            <a:xfrm>
              <a:off x="8404225" y="2379663"/>
              <a:ext cx="244475" cy="60325"/>
            </a:xfrm>
            <a:custGeom>
              <a:avLst/>
              <a:gdLst>
                <a:gd name="T0" fmla="*/ 0 w 65"/>
                <a:gd name="T1" fmla="*/ 8 h 16"/>
                <a:gd name="T2" fmla="*/ 4 w 65"/>
                <a:gd name="T3" fmla="*/ 16 h 16"/>
                <a:gd name="T4" fmla="*/ 33 w 65"/>
                <a:gd name="T5" fmla="*/ 9 h 16"/>
                <a:gd name="T6" fmla="*/ 61 w 65"/>
                <a:gd name="T7" fmla="*/ 16 h 16"/>
                <a:gd name="T8" fmla="*/ 65 w 65"/>
                <a:gd name="T9" fmla="*/ 8 h 16"/>
                <a:gd name="T10" fmla="*/ 33 w 65"/>
                <a:gd name="T11" fmla="*/ 0 h 16"/>
                <a:gd name="T12" fmla="*/ 0 w 65"/>
                <a:gd name="T13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16">
                  <a:moveTo>
                    <a:pt x="0" y="8"/>
                  </a:moveTo>
                  <a:cubicBezTo>
                    <a:pt x="4" y="16"/>
                    <a:pt x="4" y="16"/>
                    <a:pt x="4" y="16"/>
                  </a:cubicBezTo>
                  <a:cubicBezTo>
                    <a:pt x="12" y="11"/>
                    <a:pt x="22" y="9"/>
                    <a:pt x="33" y="9"/>
                  </a:cubicBezTo>
                  <a:cubicBezTo>
                    <a:pt x="43" y="9"/>
                    <a:pt x="53" y="11"/>
                    <a:pt x="61" y="16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56" y="3"/>
                    <a:pt x="44" y="0"/>
                    <a:pt x="33" y="0"/>
                  </a:cubicBezTo>
                  <a:cubicBezTo>
                    <a:pt x="21" y="0"/>
                    <a:pt x="9" y="3"/>
                    <a:pt x="0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4" name="Freeform 231"/>
            <p:cNvSpPr/>
            <p:nvPr/>
          </p:nvSpPr>
          <p:spPr bwMode="auto">
            <a:xfrm>
              <a:off x="8362950" y="2312988"/>
              <a:ext cx="327025" cy="71438"/>
            </a:xfrm>
            <a:custGeom>
              <a:avLst/>
              <a:gdLst>
                <a:gd name="T0" fmla="*/ 87 w 87"/>
                <a:gd name="T1" fmla="*/ 11 h 19"/>
                <a:gd name="T2" fmla="*/ 44 w 87"/>
                <a:gd name="T3" fmla="*/ 0 h 19"/>
                <a:gd name="T4" fmla="*/ 0 w 87"/>
                <a:gd name="T5" fmla="*/ 11 h 19"/>
                <a:gd name="T6" fmla="*/ 4 w 87"/>
                <a:gd name="T7" fmla="*/ 19 h 19"/>
                <a:gd name="T8" fmla="*/ 44 w 87"/>
                <a:gd name="T9" fmla="*/ 9 h 19"/>
                <a:gd name="T10" fmla="*/ 83 w 87"/>
                <a:gd name="T11" fmla="*/ 19 h 19"/>
                <a:gd name="T12" fmla="*/ 87 w 87"/>
                <a:gd name="T13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7" h="19">
                  <a:moveTo>
                    <a:pt x="87" y="11"/>
                  </a:moveTo>
                  <a:cubicBezTo>
                    <a:pt x="75" y="4"/>
                    <a:pt x="59" y="0"/>
                    <a:pt x="44" y="0"/>
                  </a:cubicBezTo>
                  <a:cubicBezTo>
                    <a:pt x="28" y="0"/>
                    <a:pt x="12" y="4"/>
                    <a:pt x="0" y="11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5" y="13"/>
                    <a:pt x="29" y="9"/>
                    <a:pt x="44" y="9"/>
                  </a:cubicBezTo>
                  <a:cubicBezTo>
                    <a:pt x="58" y="9"/>
                    <a:pt x="72" y="13"/>
                    <a:pt x="83" y="19"/>
                  </a:cubicBezTo>
                  <a:lnTo>
                    <a:pt x="87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5" name="Freeform 232"/>
            <p:cNvSpPr/>
            <p:nvPr/>
          </p:nvSpPr>
          <p:spPr bwMode="auto">
            <a:xfrm>
              <a:off x="5529263" y="9525"/>
              <a:ext cx="333375" cy="169863"/>
            </a:xfrm>
            <a:custGeom>
              <a:avLst/>
              <a:gdLst>
                <a:gd name="T0" fmla="*/ 0 w 89"/>
                <a:gd name="T1" fmla="*/ 0 h 45"/>
                <a:gd name="T2" fmla="*/ 0 w 89"/>
                <a:gd name="T3" fmla="*/ 2 h 45"/>
                <a:gd name="T4" fmla="*/ 3 w 89"/>
                <a:gd name="T5" fmla="*/ 17 h 45"/>
                <a:gd name="T6" fmla="*/ 13 w 89"/>
                <a:gd name="T7" fmla="*/ 35 h 45"/>
                <a:gd name="T8" fmla="*/ 13 w 89"/>
                <a:gd name="T9" fmla="*/ 35 h 45"/>
                <a:gd name="T10" fmla="*/ 19 w 89"/>
                <a:gd name="T11" fmla="*/ 42 h 45"/>
                <a:gd name="T12" fmla="*/ 21 w 89"/>
                <a:gd name="T13" fmla="*/ 43 h 45"/>
                <a:gd name="T14" fmla="*/ 31 w 89"/>
                <a:gd name="T15" fmla="*/ 44 h 45"/>
                <a:gd name="T16" fmla="*/ 31 w 89"/>
                <a:gd name="T17" fmla="*/ 44 h 45"/>
                <a:gd name="T18" fmla="*/ 36 w 89"/>
                <a:gd name="T19" fmla="*/ 42 h 45"/>
                <a:gd name="T20" fmla="*/ 39 w 89"/>
                <a:gd name="T21" fmla="*/ 41 h 45"/>
                <a:gd name="T22" fmla="*/ 44 w 89"/>
                <a:gd name="T23" fmla="*/ 40 h 45"/>
                <a:gd name="T24" fmla="*/ 45 w 89"/>
                <a:gd name="T25" fmla="*/ 40 h 45"/>
                <a:gd name="T26" fmla="*/ 50 w 89"/>
                <a:gd name="T27" fmla="*/ 41 h 45"/>
                <a:gd name="T28" fmla="*/ 53 w 89"/>
                <a:gd name="T29" fmla="*/ 42 h 45"/>
                <a:gd name="T30" fmla="*/ 58 w 89"/>
                <a:gd name="T31" fmla="*/ 44 h 45"/>
                <a:gd name="T32" fmla="*/ 58 w 89"/>
                <a:gd name="T33" fmla="*/ 44 h 45"/>
                <a:gd name="T34" fmla="*/ 68 w 89"/>
                <a:gd name="T35" fmla="*/ 43 h 45"/>
                <a:gd name="T36" fmla="*/ 70 w 89"/>
                <a:gd name="T37" fmla="*/ 42 h 45"/>
                <a:gd name="T38" fmla="*/ 76 w 89"/>
                <a:gd name="T39" fmla="*/ 35 h 45"/>
                <a:gd name="T40" fmla="*/ 76 w 89"/>
                <a:gd name="T41" fmla="*/ 35 h 45"/>
                <a:gd name="T42" fmla="*/ 86 w 89"/>
                <a:gd name="T43" fmla="*/ 17 h 45"/>
                <a:gd name="T44" fmla="*/ 89 w 89"/>
                <a:gd name="T45" fmla="*/ 2 h 45"/>
                <a:gd name="T46" fmla="*/ 89 w 89"/>
                <a:gd name="T47" fmla="*/ 0 h 45"/>
                <a:gd name="T48" fmla="*/ 0 w 89"/>
                <a:gd name="T49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9" h="45">
                  <a:moveTo>
                    <a:pt x="0" y="0"/>
                  </a:moveTo>
                  <a:cubicBezTo>
                    <a:pt x="0" y="1"/>
                    <a:pt x="0" y="1"/>
                    <a:pt x="0" y="2"/>
                  </a:cubicBezTo>
                  <a:cubicBezTo>
                    <a:pt x="0" y="7"/>
                    <a:pt x="2" y="12"/>
                    <a:pt x="3" y="17"/>
                  </a:cubicBezTo>
                  <a:cubicBezTo>
                    <a:pt x="5" y="23"/>
                    <a:pt x="9" y="29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5" y="38"/>
                    <a:pt x="17" y="40"/>
                    <a:pt x="19" y="42"/>
                  </a:cubicBezTo>
                  <a:cubicBezTo>
                    <a:pt x="20" y="42"/>
                    <a:pt x="20" y="42"/>
                    <a:pt x="21" y="43"/>
                  </a:cubicBezTo>
                  <a:cubicBezTo>
                    <a:pt x="24" y="45"/>
                    <a:pt x="27" y="45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3" y="44"/>
                    <a:pt x="34" y="43"/>
                    <a:pt x="36" y="42"/>
                  </a:cubicBezTo>
                  <a:cubicBezTo>
                    <a:pt x="37" y="42"/>
                    <a:pt x="38" y="42"/>
                    <a:pt x="39" y="41"/>
                  </a:cubicBezTo>
                  <a:cubicBezTo>
                    <a:pt x="41" y="41"/>
                    <a:pt x="44" y="40"/>
                    <a:pt x="44" y="40"/>
                  </a:cubicBezTo>
                  <a:cubicBezTo>
                    <a:pt x="45" y="40"/>
                    <a:pt x="45" y="40"/>
                    <a:pt x="45" y="40"/>
                  </a:cubicBezTo>
                  <a:cubicBezTo>
                    <a:pt x="47" y="40"/>
                    <a:pt x="48" y="41"/>
                    <a:pt x="50" y="41"/>
                  </a:cubicBezTo>
                  <a:cubicBezTo>
                    <a:pt x="51" y="42"/>
                    <a:pt x="52" y="42"/>
                    <a:pt x="53" y="42"/>
                  </a:cubicBezTo>
                  <a:cubicBezTo>
                    <a:pt x="55" y="43"/>
                    <a:pt x="56" y="44"/>
                    <a:pt x="58" y="44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62" y="45"/>
                    <a:pt x="65" y="45"/>
                    <a:pt x="68" y="43"/>
                  </a:cubicBezTo>
                  <a:cubicBezTo>
                    <a:pt x="69" y="42"/>
                    <a:pt x="69" y="42"/>
                    <a:pt x="70" y="42"/>
                  </a:cubicBezTo>
                  <a:cubicBezTo>
                    <a:pt x="72" y="40"/>
                    <a:pt x="74" y="38"/>
                    <a:pt x="76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80" y="29"/>
                    <a:pt x="83" y="23"/>
                    <a:pt x="86" y="17"/>
                  </a:cubicBezTo>
                  <a:cubicBezTo>
                    <a:pt x="87" y="12"/>
                    <a:pt x="89" y="7"/>
                    <a:pt x="89" y="2"/>
                  </a:cubicBezTo>
                  <a:cubicBezTo>
                    <a:pt x="89" y="0"/>
                    <a:pt x="89" y="0"/>
                    <a:pt x="8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6" name="Freeform 233"/>
            <p:cNvSpPr/>
            <p:nvPr/>
          </p:nvSpPr>
          <p:spPr bwMode="auto">
            <a:xfrm>
              <a:off x="4129088" y="5675313"/>
              <a:ext cx="258763" cy="292100"/>
            </a:xfrm>
            <a:custGeom>
              <a:avLst/>
              <a:gdLst>
                <a:gd name="T0" fmla="*/ 8 w 69"/>
                <a:gd name="T1" fmla="*/ 2 h 78"/>
                <a:gd name="T2" fmla="*/ 25 w 69"/>
                <a:gd name="T3" fmla="*/ 12 h 78"/>
                <a:gd name="T4" fmla="*/ 31 w 69"/>
                <a:gd name="T5" fmla="*/ 21 h 78"/>
                <a:gd name="T6" fmla="*/ 63 w 69"/>
                <a:gd name="T7" fmla="*/ 15 h 78"/>
                <a:gd name="T8" fmla="*/ 67 w 69"/>
                <a:gd name="T9" fmla="*/ 22 h 78"/>
                <a:gd name="T10" fmla="*/ 40 w 69"/>
                <a:gd name="T11" fmla="*/ 34 h 78"/>
                <a:gd name="T12" fmla="*/ 49 w 69"/>
                <a:gd name="T13" fmla="*/ 47 h 78"/>
                <a:gd name="T14" fmla="*/ 64 w 69"/>
                <a:gd name="T15" fmla="*/ 48 h 78"/>
                <a:gd name="T16" fmla="*/ 69 w 69"/>
                <a:gd name="T17" fmla="*/ 55 h 78"/>
                <a:gd name="T18" fmla="*/ 47 w 69"/>
                <a:gd name="T19" fmla="*/ 61 h 78"/>
                <a:gd name="T20" fmla="*/ 34 w 69"/>
                <a:gd name="T21" fmla="*/ 78 h 78"/>
                <a:gd name="T22" fmla="*/ 30 w 69"/>
                <a:gd name="T23" fmla="*/ 71 h 78"/>
                <a:gd name="T24" fmla="*/ 35 w 69"/>
                <a:gd name="T25" fmla="*/ 57 h 78"/>
                <a:gd name="T26" fmla="*/ 26 w 69"/>
                <a:gd name="T27" fmla="*/ 43 h 78"/>
                <a:gd name="T28" fmla="*/ 5 w 69"/>
                <a:gd name="T29" fmla="*/ 64 h 78"/>
                <a:gd name="T30" fmla="*/ 0 w 69"/>
                <a:gd name="T31" fmla="*/ 57 h 78"/>
                <a:gd name="T32" fmla="*/ 17 w 69"/>
                <a:gd name="T33" fmla="*/ 31 h 78"/>
                <a:gd name="T34" fmla="*/ 11 w 69"/>
                <a:gd name="T35" fmla="*/ 21 h 78"/>
                <a:gd name="T36" fmla="*/ 8 w 69"/>
                <a:gd name="T37" fmla="*/ 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9" h="78">
                  <a:moveTo>
                    <a:pt x="8" y="2"/>
                  </a:moveTo>
                  <a:cubicBezTo>
                    <a:pt x="12" y="0"/>
                    <a:pt x="22" y="8"/>
                    <a:pt x="25" y="12"/>
                  </a:cubicBezTo>
                  <a:cubicBezTo>
                    <a:pt x="31" y="21"/>
                    <a:pt x="31" y="21"/>
                    <a:pt x="31" y="21"/>
                  </a:cubicBezTo>
                  <a:cubicBezTo>
                    <a:pt x="63" y="15"/>
                    <a:pt x="63" y="15"/>
                    <a:pt x="63" y="15"/>
                  </a:cubicBezTo>
                  <a:cubicBezTo>
                    <a:pt x="67" y="22"/>
                    <a:pt x="67" y="22"/>
                    <a:pt x="67" y="22"/>
                  </a:cubicBezTo>
                  <a:cubicBezTo>
                    <a:pt x="40" y="34"/>
                    <a:pt x="40" y="34"/>
                    <a:pt x="40" y="34"/>
                  </a:cubicBezTo>
                  <a:cubicBezTo>
                    <a:pt x="49" y="47"/>
                    <a:pt x="49" y="47"/>
                    <a:pt x="49" y="47"/>
                  </a:cubicBezTo>
                  <a:cubicBezTo>
                    <a:pt x="64" y="48"/>
                    <a:pt x="64" y="48"/>
                    <a:pt x="64" y="48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47" y="61"/>
                    <a:pt x="47" y="61"/>
                    <a:pt x="47" y="61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0" y="71"/>
                    <a:pt x="30" y="71"/>
                    <a:pt x="30" y="71"/>
                  </a:cubicBezTo>
                  <a:cubicBezTo>
                    <a:pt x="35" y="57"/>
                    <a:pt x="35" y="57"/>
                    <a:pt x="35" y="57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5" y="64"/>
                    <a:pt x="5" y="64"/>
                    <a:pt x="5" y="64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8" y="17"/>
                    <a:pt x="5" y="5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7" name="Freeform 234"/>
            <p:cNvSpPr/>
            <p:nvPr/>
          </p:nvSpPr>
          <p:spPr bwMode="auto">
            <a:xfrm>
              <a:off x="3213100" y="5527675"/>
              <a:ext cx="115888" cy="338138"/>
            </a:xfrm>
            <a:custGeom>
              <a:avLst/>
              <a:gdLst>
                <a:gd name="T0" fmla="*/ 4 w 31"/>
                <a:gd name="T1" fmla="*/ 10 h 90"/>
                <a:gd name="T2" fmla="*/ 1 w 31"/>
                <a:gd name="T3" fmla="*/ 21 h 90"/>
                <a:gd name="T4" fmla="*/ 3 w 31"/>
                <a:gd name="T5" fmla="*/ 31 h 90"/>
                <a:gd name="T6" fmla="*/ 11 w 31"/>
                <a:gd name="T7" fmla="*/ 41 h 90"/>
                <a:gd name="T8" fmla="*/ 11 w 31"/>
                <a:gd name="T9" fmla="*/ 90 h 90"/>
                <a:gd name="T10" fmla="*/ 20 w 31"/>
                <a:gd name="T11" fmla="*/ 90 h 90"/>
                <a:gd name="T12" fmla="*/ 20 w 31"/>
                <a:gd name="T13" fmla="*/ 41 h 90"/>
                <a:gd name="T14" fmla="*/ 29 w 31"/>
                <a:gd name="T15" fmla="*/ 31 h 90"/>
                <a:gd name="T16" fmla="*/ 31 w 31"/>
                <a:gd name="T17" fmla="*/ 21 h 90"/>
                <a:gd name="T18" fmla="*/ 28 w 31"/>
                <a:gd name="T19" fmla="*/ 10 h 90"/>
                <a:gd name="T20" fmla="*/ 21 w 31"/>
                <a:gd name="T21" fmla="*/ 0 h 90"/>
                <a:gd name="T22" fmla="*/ 23 w 31"/>
                <a:gd name="T23" fmla="*/ 21 h 90"/>
                <a:gd name="T24" fmla="*/ 20 w 31"/>
                <a:gd name="T25" fmla="*/ 21 h 90"/>
                <a:gd name="T26" fmla="*/ 18 w 31"/>
                <a:gd name="T27" fmla="*/ 0 h 90"/>
                <a:gd name="T28" fmla="*/ 16 w 31"/>
                <a:gd name="T29" fmla="*/ 0 h 90"/>
                <a:gd name="T30" fmla="*/ 14 w 31"/>
                <a:gd name="T31" fmla="*/ 0 h 90"/>
                <a:gd name="T32" fmla="*/ 11 w 31"/>
                <a:gd name="T33" fmla="*/ 21 h 90"/>
                <a:gd name="T34" fmla="*/ 8 w 31"/>
                <a:gd name="T35" fmla="*/ 21 h 90"/>
                <a:gd name="T36" fmla="*/ 11 w 31"/>
                <a:gd name="T37" fmla="*/ 0 h 90"/>
                <a:gd name="T38" fmla="*/ 4 w 31"/>
                <a:gd name="T39" fmla="*/ 1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90">
                  <a:moveTo>
                    <a:pt x="4" y="10"/>
                  </a:moveTo>
                  <a:cubicBezTo>
                    <a:pt x="3" y="14"/>
                    <a:pt x="1" y="18"/>
                    <a:pt x="1" y="21"/>
                  </a:cubicBezTo>
                  <a:cubicBezTo>
                    <a:pt x="0" y="25"/>
                    <a:pt x="1" y="28"/>
                    <a:pt x="3" y="31"/>
                  </a:cubicBezTo>
                  <a:cubicBezTo>
                    <a:pt x="5" y="34"/>
                    <a:pt x="8" y="39"/>
                    <a:pt x="11" y="41"/>
                  </a:cubicBezTo>
                  <a:cubicBezTo>
                    <a:pt x="11" y="90"/>
                    <a:pt x="11" y="90"/>
                    <a:pt x="11" y="90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20" y="41"/>
                    <a:pt x="20" y="41"/>
                    <a:pt x="20" y="41"/>
                  </a:cubicBezTo>
                  <a:cubicBezTo>
                    <a:pt x="24" y="39"/>
                    <a:pt x="27" y="34"/>
                    <a:pt x="29" y="31"/>
                  </a:cubicBezTo>
                  <a:cubicBezTo>
                    <a:pt x="31" y="28"/>
                    <a:pt x="31" y="25"/>
                    <a:pt x="31" y="21"/>
                  </a:cubicBezTo>
                  <a:cubicBezTo>
                    <a:pt x="31" y="18"/>
                    <a:pt x="29" y="14"/>
                    <a:pt x="28" y="10"/>
                  </a:cubicBezTo>
                  <a:cubicBezTo>
                    <a:pt x="27" y="7"/>
                    <a:pt x="25" y="0"/>
                    <a:pt x="21" y="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7" y="0"/>
                    <a:pt x="5" y="7"/>
                    <a:pt x="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8" name="Freeform 235"/>
            <p:cNvSpPr/>
            <p:nvPr/>
          </p:nvSpPr>
          <p:spPr bwMode="auto">
            <a:xfrm>
              <a:off x="3367088" y="5521325"/>
              <a:ext cx="123825" cy="344488"/>
            </a:xfrm>
            <a:custGeom>
              <a:avLst/>
              <a:gdLst>
                <a:gd name="T0" fmla="*/ 21 w 33"/>
                <a:gd name="T1" fmla="*/ 92 h 92"/>
                <a:gd name="T2" fmla="*/ 21 w 33"/>
                <a:gd name="T3" fmla="*/ 44 h 92"/>
                <a:gd name="T4" fmla="*/ 33 w 33"/>
                <a:gd name="T5" fmla="*/ 24 h 92"/>
                <a:gd name="T6" fmla="*/ 17 w 33"/>
                <a:gd name="T7" fmla="*/ 0 h 92"/>
                <a:gd name="T8" fmla="*/ 0 w 33"/>
                <a:gd name="T9" fmla="*/ 24 h 92"/>
                <a:gd name="T10" fmla="*/ 12 w 33"/>
                <a:gd name="T11" fmla="*/ 44 h 92"/>
                <a:gd name="T12" fmla="*/ 12 w 33"/>
                <a:gd name="T13" fmla="*/ 92 h 92"/>
                <a:gd name="T14" fmla="*/ 21 w 33"/>
                <a:gd name="T1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92">
                  <a:moveTo>
                    <a:pt x="21" y="92"/>
                  </a:moveTo>
                  <a:cubicBezTo>
                    <a:pt x="21" y="44"/>
                    <a:pt x="21" y="44"/>
                    <a:pt x="21" y="44"/>
                  </a:cubicBezTo>
                  <a:cubicBezTo>
                    <a:pt x="28" y="41"/>
                    <a:pt x="33" y="34"/>
                    <a:pt x="33" y="24"/>
                  </a:cubicBezTo>
                  <a:cubicBezTo>
                    <a:pt x="33" y="13"/>
                    <a:pt x="26" y="0"/>
                    <a:pt x="17" y="0"/>
                  </a:cubicBezTo>
                  <a:cubicBezTo>
                    <a:pt x="7" y="0"/>
                    <a:pt x="0" y="13"/>
                    <a:pt x="0" y="24"/>
                  </a:cubicBezTo>
                  <a:cubicBezTo>
                    <a:pt x="0" y="33"/>
                    <a:pt x="5" y="41"/>
                    <a:pt x="12" y="44"/>
                  </a:cubicBezTo>
                  <a:cubicBezTo>
                    <a:pt x="12" y="92"/>
                    <a:pt x="12" y="92"/>
                    <a:pt x="12" y="92"/>
                  </a:cubicBezTo>
                  <a:lnTo>
                    <a:pt x="21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79" name="Oval 236"/>
            <p:cNvSpPr>
              <a:spLocks noChangeArrowheads="1"/>
            </p:cNvSpPr>
            <p:nvPr/>
          </p:nvSpPr>
          <p:spPr bwMode="auto">
            <a:xfrm>
              <a:off x="3724275" y="6403975"/>
              <a:ext cx="168275" cy="1682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0" name="Rectangle 237"/>
            <p:cNvSpPr>
              <a:spLocks noChangeArrowheads="1"/>
            </p:cNvSpPr>
            <p:nvPr/>
          </p:nvSpPr>
          <p:spPr bwMode="auto">
            <a:xfrm>
              <a:off x="3798888" y="6362700"/>
              <a:ext cx="190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1" name="Rectangle 239"/>
            <p:cNvSpPr>
              <a:spLocks noChangeArrowheads="1"/>
            </p:cNvSpPr>
            <p:nvPr/>
          </p:nvSpPr>
          <p:spPr bwMode="auto">
            <a:xfrm>
              <a:off x="3903663" y="6478588"/>
              <a:ext cx="3016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2" name="Rectangle 240"/>
            <p:cNvSpPr>
              <a:spLocks noChangeArrowheads="1"/>
            </p:cNvSpPr>
            <p:nvPr/>
          </p:nvSpPr>
          <p:spPr bwMode="auto">
            <a:xfrm>
              <a:off x="3798888" y="6583363"/>
              <a:ext cx="19050" cy="301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3" name="Rectangle 241"/>
            <p:cNvSpPr>
              <a:spLocks noChangeArrowheads="1"/>
            </p:cNvSpPr>
            <p:nvPr/>
          </p:nvSpPr>
          <p:spPr bwMode="auto">
            <a:xfrm>
              <a:off x="3683000" y="6478588"/>
              <a:ext cx="3016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4" name="Freeform 242"/>
            <p:cNvSpPr/>
            <p:nvPr/>
          </p:nvSpPr>
          <p:spPr bwMode="auto">
            <a:xfrm>
              <a:off x="3870325" y="6392863"/>
              <a:ext cx="33338" cy="33338"/>
            </a:xfrm>
            <a:custGeom>
              <a:avLst/>
              <a:gdLst>
                <a:gd name="T0" fmla="*/ 21 w 21"/>
                <a:gd name="T1" fmla="*/ 9 h 21"/>
                <a:gd name="T2" fmla="*/ 9 w 21"/>
                <a:gd name="T3" fmla="*/ 21 h 21"/>
                <a:gd name="T4" fmla="*/ 0 w 21"/>
                <a:gd name="T5" fmla="*/ 11 h 21"/>
                <a:gd name="T6" fmla="*/ 12 w 21"/>
                <a:gd name="T7" fmla="*/ 0 h 21"/>
                <a:gd name="T8" fmla="*/ 21 w 21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9"/>
                  </a:moveTo>
                  <a:lnTo>
                    <a:pt x="9" y="21"/>
                  </a:lnTo>
                  <a:lnTo>
                    <a:pt x="0" y="11"/>
                  </a:lnTo>
                  <a:lnTo>
                    <a:pt x="12" y="0"/>
                  </a:lnTo>
                  <a:lnTo>
                    <a:pt x="21" y="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5" name="Freeform 243"/>
            <p:cNvSpPr/>
            <p:nvPr/>
          </p:nvSpPr>
          <p:spPr bwMode="auto">
            <a:xfrm>
              <a:off x="3870325" y="6550025"/>
              <a:ext cx="33338" cy="33338"/>
            </a:xfrm>
            <a:custGeom>
              <a:avLst/>
              <a:gdLst>
                <a:gd name="T0" fmla="*/ 9 w 21"/>
                <a:gd name="T1" fmla="*/ 0 h 21"/>
                <a:gd name="T2" fmla="*/ 21 w 21"/>
                <a:gd name="T3" fmla="*/ 12 h 21"/>
                <a:gd name="T4" fmla="*/ 12 w 21"/>
                <a:gd name="T5" fmla="*/ 21 h 21"/>
                <a:gd name="T6" fmla="*/ 0 w 21"/>
                <a:gd name="T7" fmla="*/ 9 h 21"/>
                <a:gd name="T8" fmla="*/ 9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9" y="0"/>
                  </a:moveTo>
                  <a:lnTo>
                    <a:pt x="21" y="12"/>
                  </a:lnTo>
                  <a:lnTo>
                    <a:pt x="12" y="21"/>
                  </a:lnTo>
                  <a:lnTo>
                    <a:pt x="0" y="9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6" name="Freeform 244"/>
            <p:cNvSpPr/>
            <p:nvPr/>
          </p:nvSpPr>
          <p:spPr bwMode="auto">
            <a:xfrm>
              <a:off x="3713163" y="6550025"/>
              <a:ext cx="33338" cy="33338"/>
            </a:xfrm>
            <a:custGeom>
              <a:avLst/>
              <a:gdLst>
                <a:gd name="T0" fmla="*/ 11 w 21"/>
                <a:gd name="T1" fmla="*/ 0 h 21"/>
                <a:gd name="T2" fmla="*/ 21 w 21"/>
                <a:gd name="T3" fmla="*/ 9 h 21"/>
                <a:gd name="T4" fmla="*/ 9 w 21"/>
                <a:gd name="T5" fmla="*/ 21 h 21"/>
                <a:gd name="T6" fmla="*/ 0 w 21"/>
                <a:gd name="T7" fmla="*/ 12 h 21"/>
                <a:gd name="T8" fmla="*/ 11 w 2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11" y="0"/>
                  </a:moveTo>
                  <a:lnTo>
                    <a:pt x="21" y="9"/>
                  </a:lnTo>
                  <a:lnTo>
                    <a:pt x="9" y="21"/>
                  </a:lnTo>
                  <a:lnTo>
                    <a:pt x="0" y="12"/>
                  </a:lnTo>
                  <a:lnTo>
                    <a:pt x="1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7" name="Freeform 245"/>
            <p:cNvSpPr/>
            <p:nvPr/>
          </p:nvSpPr>
          <p:spPr bwMode="auto">
            <a:xfrm>
              <a:off x="3713163" y="6392863"/>
              <a:ext cx="33338" cy="33338"/>
            </a:xfrm>
            <a:custGeom>
              <a:avLst/>
              <a:gdLst>
                <a:gd name="T0" fmla="*/ 21 w 21"/>
                <a:gd name="T1" fmla="*/ 11 h 21"/>
                <a:gd name="T2" fmla="*/ 11 w 21"/>
                <a:gd name="T3" fmla="*/ 21 h 21"/>
                <a:gd name="T4" fmla="*/ 0 w 21"/>
                <a:gd name="T5" fmla="*/ 9 h 21"/>
                <a:gd name="T6" fmla="*/ 9 w 21"/>
                <a:gd name="T7" fmla="*/ 0 h 21"/>
                <a:gd name="T8" fmla="*/ 21 w 21"/>
                <a:gd name="T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11"/>
                  </a:moveTo>
                  <a:lnTo>
                    <a:pt x="11" y="21"/>
                  </a:lnTo>
                  <a:lnTo>
                    <a:pt x="0" y="9"/>
                  </a:lnTo>
                  <a:lnTo>
                    <a:pt x="9" y="0"/>
                  </a:lnTo>
                  <a:lnTo>
                    <a:pt x="21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8" name="Freeform 246"/>
            <p:cNvSpPr/>
            <p:nvPr/>
          </p:nvSpPr>
          <p:spPr bwMode="auto">
            <a:xfrm>
              <a:off x="3836988" y="6365875"/>
              <a:ext cx="28575" cy="38100"/>
            </a:xfrm>
            <a:custGeom>
              <a:avLst/>
              <a:gdLst>
                <a:gd name="T0" fmla="*/ 18 w 18"/>
                <a:gd name="T1" fmla="*/ 5 h 24"/>
                <a:gd name="T2" fmla="*/ 11 w 18"/>
                <a:gd name="T3" fmla="*/ 24 h 24"/>
                <a:gd name="T4" fmla="*/ 0 w 18"/>
                <a:gd name="T5" fmla="*/ 19 h 24"/>
                <a:gd name="T6" fmla="*/ 7 w 18"/>
                <a:gd name="T7" fmla="*/ 0 h 24"/>
                <a:gd name="T8" fmla="*/ 18 w 18"/>
                <a:gd name="T9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8" y="5"/>
                  </a:moveTo>
                  <a:lnTo>
                    <a:pt x="11" y="24"/>
                  </a:lnTo>
                  <a:lnTo>
                    <a:pt x="0" y="19"/>
                  </a:lnTo>
                  <a:lnTo>
                    <a:pt x="7" y="0"/>
                  </a:lnTo>
                  <a:lnTo>
                    <a:pt x="18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89" name="Freeform 247"/>
            <p:cNvSpPr/>
            <p:nvPr/>
          </p:nvSpPr>
          <p:spPr bwMode="auto">
            <a:xfrm>
              <a:off x="3892550" y="6516688"/>
              <a:ext cx="38100" cy="30163"/>
            </a:xfrm>
            <a:custGeom>
              <a:avLst/>
              <a:gdLst>
                <a:gd name="T0" fmla="*/ 5 w 24"/>
                <a:gd name="T1" fmla="*/ 0 h 19"/>
                <a:gd name="T2" fmla="*/ 24 w 24"/>
                <a:gd name="T3" fmla="*/ 7 h 19"/>
                <a:gd name="T4" fmla="*/ 19 w 24"/>
                <a:gd name="T5" fmla="*/ 19 h 19"/>
                <a:gd name="T6" fmla="*/ 0 w 24"/>
                <a:gd name="T7" fmla="*/ 11 h 19"/>
                <a:gd name="T8" fmla="*/ 5 w 24"/>
                <a:gd name="T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5" y="0"/>
                  </a:moveTo>
                  <a:lnTo>
                    <a:pt x="24" y="7"/>
                  </a:lnTo>
                  <a:lnTo>
                    <a:pt x="19" y="19"/>
                  </a:lnTo>
                  <a:lnTo>
                    <a:pt x="0" y="11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0" name="Freeform 248"/>
            <p:cNvSpPr/>
            <p:nvPr/>
          </p:nvSpPr>
          <p:spPr bwMode="auto">
            <a:xfrm>
              <a:off x="3749675" y="6572250"/>
              <a:ext cx="33338" cy="38100"/>
            </a:xfrm>
            <a:custGeom>
              <a:avLst/>
              <a:gdLst>
                <a:gd name="T0" fmla="*/ 21 w 21"/>
                <a:gd name="T1" fmla="*/ 5 h 24"/>
                <a:gd name="T2" fmla="*/ 12 w 21"/>
                <a:gd name="T3" fmla="*/ 24 h 24"/>
                <a:gd name="T4" fmla="*/ 0 w 21"/>
                <a:gd name="T5" fmla="*/ 19 h 24"/>
                <a:gd name="T6" fmla="*/ 7 w 21"/>
                <a:gd name="T7" fmla="*/ 0 h 24"/>
                <a:gd name="T8" fmla="*/ 21 w 21"/>
                <a:gd name="T9" fmla="*/ 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4">
                  <a:moveTo>
                    <a:pt x="21" y="5"/>
                  </a:moveTo>
                  <a:lnTo>
                    <a:pt x="12" y="24"/>
                  </a:lnTo>
                  <a:lnTo>
                    <a:pt x="0" y="19"/>
                  </a:lnTo>
                  <a:lnTo>
                    <a:pt x="7" y="0"/>
                  </a:lnTo>
                  <a:lnTo>
                    <a:pt x="2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1" name="Freeform 249"/>
            <p:cNvSpPr/>
            <p:nvPr/>
          </p:nvSpPr>
          <p:spPr bwMode="auto">
            <a:xfrm>
              <a:off x="3686175" y="6429375"/>
              <a:ext cx="38100" cy="30163"/>
            </a:xfrm>
            <a:custGeom>
              <a:avLst/>
              <a:gdLst>
                <a:gd name="T0" fmla="*/ 19 w 24"/>
                <a:gd name="T1" fmla="*/ 19 h 19"/>
                <a:gd name="T2" fmla="*/ 0 w 24"/>
                <a:gd name="T3" fmla="*/ 12 h 19"/>
                <a:gd name="T4" fmla="*/ 7 w 24"/>
                <a:gd name="T5" fmla="*/ 0 h 19"/>
                <a:gd name="T6" fmla="*/ 24 w 24"/>
                <a:gd name="T7" fmla="*/ 7 h 19"/>
                <a:gd name="T8" fmla="*/ 19 w 24"/>
                <a:gd name="T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19" y="19"/>
                  </a:moveTo>
                  <a:lnTo>
                    <a:pt x="0" y="12"/>
                  </a:lnTo>
                  <a:lnTo>
                    <a:pt x="7" y="0"/>
                  </a:lnTo>
                  <a:lnTo>
                    <a:pt x="24" y="7"/>
                  </a:lnTo>
                  <a:lnTo>
                    <a:pt x="1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2" name="Freeform 250"/>
            <p:cNvSpPr/>
            <p:nvPr/>
          </p:nvSpPr>
          <p:spPr bwMode="auto">
            <a:xfrm>
              <a:off x="3892550" y="6429375"/>
              <a:ext cx="38100" cy="30163"/>
            </a:xfrm>
            <a:custGeom>
              <a:avLst/>
              <a:gdLst>
                <a:gd name="T0" fmla="*/ 0 w 24"/>
                <a:gd name="T1" fmla="*/ 7 h 19"/>
                <a:gd name="T2" fmla="*/ 19 w 24"/>
                <a:gd name="T3" fmla="*/ 0 h 19"/>
                <a:gd name="T4" fmla="*/ 24 w 24"/>
                <a:gd name="T5" fmla="*/ 12 h 19"/>
                <a:gd name="T6" fmla="*/ 5 w 24"/>
                <a:gd name="T7" fmla="*/ 19 h 19"/>
                <a:gd name="T8" fmla="*/ 0 w 24"/>
                <a:gd name="T9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0" y="7"/>
                  </a:moveTo>
                  <a:lnTo>
                    <a:pt x="19" y="0"/>
                  </a:lnTo>
                  <a:lnTo>
                    <a:pt x="24" y="12"/>
                  </a:lnTo>
                  <a:lnTo>
                    <a:pt x="5" y="19"/>
                  </a:lnTo>
                  <a:lnTo>
                    <a:pt x="0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3" name="Freeform 251"/>
            <p:cNvSpPr/>
            <p:nvPr/>
          </p:nvSpPr>
          <p:spPr bwMode="auto">
            <a:xfrm>
              <a:off x="3836988" y="6572250"/>
              <a:ext cx="28575" cy="38100"/>
            </a:xfrm>
            <a:custGeom>
              <a:avLst/>
              <a:gdLst>
                <a:gd name="T0" fmla="*/ 18 w 18"/>
                <a:gd name="T1" fmla="*/ 17 h 24"/>
                <a:gd name="T2" fmla="*/ 7 w 18"/>
                <a:gd name="T3" fmla="*/ 24 h 24"/>
                <a:gd name="T4" fmla="*/ 0 w 18"/>
                <a:gd name="T5" fmla="*/ 5 h 24"/>
                <a:gd name="T6" fmla="*/ 11 w 18"/>
                <a:gd name="T7" fmla="*/ 0 h 24"/>
                <a:gd name="T8" fmla="*/ 18 w 18"/>
                <a:gd name="T9" fmla="*/ 1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4">
                  <a:moveTo>
                    <a:pt x="18" y="17"/>
                  </a:moveTo>
                  <a:lnTo>
                    <a:pt x="7" y="24"/>
                  </a:lnTo>
                  <a:lnTo>
                    <a:pt x="0" y="5"/>
                  </a:lnTo>
                  <a:lnTo>
                    <a:pt x="11" y="0"/>
                  </a:lnTo>
                  <a:lnTo>
                    <a:pt x="18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4" name="Freeform 252"/>
            <p:cNvSpPr/>
            <p:nvPr/>
          </p:nvSpPr>
          <p:spPr bwMode="auto">
            <a:xfrm>
              <a:off x="3686175" y="6516688"/>
              <a:ext cx="38100" cy="30163"/>
            </a:xfrm>
            <a:custGeom>
              <a:avLst/>
              <a:gdLst>
                <a:gd name="T0" fmla="*/ 24 w 24"/>
                <a:gd name="T1" fmla="*/ 11 h 19"/>
                <a:gd name="T2" fmla="*/ 7 w 24"/>
                <a:gd name="T3" fmla="*/ 19 h 19"/>
                <a:gd name="T4" fmla="*/ 0 w 24"/>
                <a:gd name="T5" fmla="*/ 7 h 19"/>
                <a:gd name="T6" fmla="*/ 19 w 24"/>
                <a:gd name="T7" fmla="*/ 0 h 19"/>
                <a:gd name="T8" fmla="*/ 24 w 24"/>
                <a:gd name="T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9">
                  <a:moveTo>
                    <a:pt x="24" y="11"/>
                  </a:moveTo>
                  <a:lnTo>
                    <a:pt x="7" y="19"/>
                  </a:lnTo>
                  <a:lnTo>
                    <a:pt x="0" y="7"/>
                  </a:lnTo>
                  <a:lnTo>
                    <a:pt x="19" y="0"/>
                  </a:lnTo>
                  <a:lnTo>
                    <a:pt x="24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95" name="Freeform 253"/>
            <p:cNvSpPr/>
            <p:nvPr/>
          </p:nvSpPr>
          <p:spPr bwMode="auto">
            <a:xfrm>
              <a:off x="3749675" y="6365875"/>
              <a:ext cx="30163" cy="38100"/>
            </a:xfrm>
            <a:custGeom>
              <a:avLst/>
              <a:gdLst>
                <a:gd name="T0" fmla="*/ 19 w 19"/>
                <a:gd name="T1" fmla="*/ 19 h 24"/>
                <a:gd name="T2" fmla="*/ 7 w 19"/>
                <a:gd name="T3" fmla="*/ 24 h 24"/>
                <a:gd name="T4" fmla="*/ 0 w 19"/>
                <a:gd name="T5" fmla="*/ 7 h 24"/>
                <a:gd name="T6" fmla="*/ 12 w 19"/>
                <a:gd name="T7" fmla="*/ 0 h 24"/>
                <a:gd name="T8" fmla="*/ 19 w 19"/>
                <a:gd name="T9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4">
                  <a:moveTo>
                    <a:pt x="19" y="19"/>
                  </a:moveTo>
                  <a:lnTo>
                    <a:pt x="7" y="24"/>
                  </a:lnTo>
                  <a:lnTo>
                    <a:pt x="0" y="7"/>
                  </a:lnTo>
                  <a:lnTo>
                    <a:pt x="12" y="0"/>
                  </a:lnTo>
                  <a:lnTo>
                    <a:pt x="19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85507" y="0"/>
            <a:ext cx="6775282" cy="4448248"/>
            <a:chOff x="295275" y="0"/>
            <a:chExt cx="10628313" cy="7366000"/>
          </a:xfrm>
          <a:solidFill>
            <a:schemeClr val="accent2"/>
          </a:solidFill>
        </p:grpSpPr>
        <p:sp>
          <p:nvSpPr>
            <p:cNvPr id="127" name="Freeform 257"/>
            <p:cNvSpPr/>
            <p:nvPr/>
          </p:nvSpPr>
          <p:spPr bwMode="auto">
            <a:xfrm>
              <a:off x="3749675" y="6727825"/>
              <a:ext cx="247650" cy="427038"/>
            </a:xfrm>
            <a:custGeom>
              <a:avLst/>
              <a:gdLst>
                <a:gd name="T0" fmla="*/ 0 w 66"/>
                <a:gd name="T1" fmla="*/ 79 h 114"/>
                <a:gd name="T2" fmla="*/ 0 w 66"/>
                <a:gd name="T3" fmla="*/ 95 h 114"/>
                <a:gd name="T4" fmla="*/ 19 w 66"/>
                <a:gd name="T5" fmla="*/ 114 h 114"/>
                <a:gd name="T6" fmla="*/ 47 w 66"/>
                <a:gd name="T7" fmla="*/ 114 h 114"/>
                <a:gd name="T8" fmla="*/ 66 w 66"/>
                <a:gd name="T9" fmla="*/ 95 h 114"/>
                <a:gd name="T10" fmla="*/ 66 w 66"/>
                <a:gd name="T11" fmla="*/ 79 h 114"/>
                <a:gd name="T12" fmla="*/ 42 w 66"/>
                <a:gd name="T13" fmla="*/ 79 h 114"/>
                <a:gd name="T14" fmla="*/ 42 w 66"/>
                <a:gd name="T15" fmla="*/ 65 h 114"/>
                <a:gd name="T16" fmla="*/ 66 w 66"/>
                <a:gd name="T17" fmla="*/ 65 h 114"/>
                <a:gd name="T18" fmla="*/ 66 w 66"/>
                <a:gd name="T19" fmla="*/ 43 h 114"/>
                <a:gd name="T20" fmla="*/ 42 w 66"/>
                <a:gd name="T21" fmla="*/ 43 h 114"/>
                <a:gd name="T22" fmla="*/ 42 w 66"/>
                <a:gd name="T23" fmla="*/ 29 h 114"/>
                <a:gd name="T24" fmla="*/ 66 w 66"/>
                <a:gd name="T25" fmla="*/ 29 h 114"/>
                <a:gd name="T26" fmla="*/ 66 w 66"/>
                <a:gd name="T27" fmla="*/ 19 h 114"/>
                <a:gd name="T28" fmla="*/ 47 w 66"/>
                <a:gd name="T29" fmla="*/ 0 h 114"/>
                <a:gd name="T30" fmla="*/ 19 w 66"/>
                <a:gd name="T31" fmla="*/ 0 h 114"/>
                <a:gd name="T32" fmla="*/ 0 w 66"/>
                <a:gd name="T33" fmla="*/ 19 h 114"/>
                <a:gd name="T34" fmla="*/ 0 w 66"/>
                <a:gd name="T35" fmla="*/ 29 h 114"/>
                <a:gd name="T36" fmla="*/ 23 w 66"/>
                <a:gd name="T37" fmla="*/ 29 h 114"/>
                <a:gd name="T38" fmla="*/ 23 w 66"/>
                <a:gd name="T39" fmla="*/ 43 h 114"/>
                <a:gd name="T40" fmla="*/ 0 w 66"/>
                <a:gd name="T41" fmla="*/ 43 h 114"/>
                <a:gd name="T42" fmla="*/ 0 w 66"/>
                <a:gd name="T43" fmla="*/ 65 h 114"/>
                <a:gd name="T44" fmla="*/ 23 w 66"/>
                <a:gd name="T45" fmla="*/ 65 h 114"/>
                <a:gd name="T46" fmla="*/ 23 w 66"/>
                <a:gd name="T47" fmla="*/ 79 h 114"/>
                <a:gd name="T48" fmla="*/ 0 w 66"/>
                <a:gd name="T49" fmla="*/ 79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6" h="114">
                  <a:moveTo>
                    <a:pt x="0" y="79"/>
                  </a:moveTo>
                  <a:cubicBezTo>
                    <a:pt x="0" y="95"/>
                    <a:pt x="0" y="95"/>
                    <a:pt x="0" y="95"/>
                  </a:cubicBezTo>
                  <a:cubicBezTo>
                    <a:pt x="0" y="105"/>
                    <a:pt x="8" y="114"/>
                    <a:pt x="19" y="114"/>
                  </a:cubicBezTo>
                  <a:cubicBezTo>
                    <a:pt x="47" y="114"/>
                    <a:pt x="47" y="114"/>
                    <a:pt x="47" y="114"/>
                  </a:cubicBezTo>
                  <a:cubicBezTo>
                    <a:pt x="58" y="114"/>
                    <a:pt x="66" y="105"/>
                    <a:pt x="66" y="95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2" y="65"/>
                    <a:pt x="42" y="65"/>
                    <a:pt x="42" y="65"/>
                  </a:cubicBezTo>
                  <a:cubicBezTo>
                    <a:pt x="66" y="65"/>
                    <a:pt x="66" y="65"/>
                    <a:pt x="66" y="65"/>
                  </a:cubicBezTo>
                  <a:cubicBezTo>
                    <a:pt x="66" y="43"/>
                    <a:pt x="66" y="43"/>
                    <a:pt x="66" y="43"/>
                  </a:cubicBezTo>
                  <a:cubicBezTo>
                    <a:pt x="42" y="43"/>
                    <a:pt x="42" y="43"/>
                    <a:pt x="42" y="43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66" y="29"/>
                    <a:pt x="66" y="29"/>
                    <a:pt x="66" y="29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66" y="9"/>
                    <a:pt x="58" y="0"/>
                    <a:pt x="4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23" y="65"/>
                    <a:pt x="23" y="65"/>
                    <a:pt x="23" y="65"/>
                  </a:cubicBezTo>
                  <a:cubicBezTo>
                    <a:pt x="23" y="79"/>
                    <a:pt x="23" y="79"/>
                    <a:pt x="23" y="79"/>
                  </a:cubicBezTo>
                  <a:lnTo>
                    <a:pt x="0" y="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8" name="Freeform 258"/>
            <p:cNvSpPr/>
            <p:nvPr/>
          </p:nvSpPr>
          <p:spPr bwMode="auto">
            <a:xfrm>
              <a:off x="3675063" y="7105650"/>
              <a:ext cx="396875" cy="260350"/>
            </a:xfrm>
            <a:custGeom>
              <a:avLst/>
              <a:gdLst>
                <a:gd name="T0" fmla="*/ 0 w 106"/>
                <a:gd name="T1" fmla="*/ 3 h 69"/>
                <a:gd name="T2" fmla="*/ 35 w 106"/>
                <a:gd name="T3" fmla="*/ 33 h 69"/>
                <a:gd name="T4" fmla="*/ 46 w 106"/>
                <a:gd name="T5" fmla="*/ 33 h 69"/>
                <a:gd name="T6" fmla="*/ 46 w 106"/>
                <a:gd name="T7" fmla="*/ 55 h 69"/>
                <a:gd name="T8" fmla="*/ 32 w 106"/>
                <a:gd name="T9" fmla="*/ 55 h 69"/>
                <a:gd name="T10" fmla="*/ 32 w 106"/>
                <a:gd name="T11" fmla="*/ 69 h 69"/>
                <a:gd name="T12" fmla="*/ 74 w 106"/>
                <a:gd name="T13" fmla="*/ 69 h 69"/>
                <a:gd name="T14" fmla="*/ 74 w 106"/>
                <a:gd name="T15" fmla="*/ 55 h 69"/>
                <a:gd name="T16" fmla="*/ 60 w 106"/>
                <a:gd name="T17" fmla="*/ 55 h 69"/>
                <a:gd name="T18" fmla="*/ 60 w 106"/>
                <a:gd name="T19" fmla="*/ 33 h 69"/>
                <a:gd name="T20" fmla="*/ 71 w 106"/>
                <a:gd name="T21" fmla="*/ 33 h 69"/>
                <a:gd name="T22" fmla="*/ 106 w 106"/>
                <a:gd name="T23" fmla="*/ 3 h 69"/>
                <a:gd name="T24" fmla="*/ 92 w 106"/>
                <a:gd name="T25" fmla="*/ 0 h 69"/>
                <a:gd name="T26" fmla="*/ 71 w 106"/>
                <a:gd name="T27" fmla="*/ 19 h 69"/>
                <a:gd name="T28" fmla="*/ 35 w 106"/>
                <a:gd name="T29" fmla="*/ 19 h 69"/>
                <a:gd name="T30" fmla="*/ 14 w 106"/>
                <a:gd name="T31" fmla="*/ 0 h 69"/>
                <a:gd name="T32" fmla="*/ 0 w 106"/>
                <a:gd name="T33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69">
                  <a:moveTo>
                    <a:pt x="0" y="3"/>
                  </a:moveTo>
                  <a:cubicBezTo>
                    <a:pt x="3" y="20"/>
                    <a:pt x="18" y="33"/>
                    <a:pt x="35" y="33"/>
                  </a:cubicBezTo>
                  <a:cubicBezTo>
                    <a:pt x="46" y="33"/>
                    <a:pt x="46" y="33"/>
                    <a:pt x="46" y="33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2" y="55"/>
                    <a:pt x="32" y="55"/>
                    <a:pt x="32" y="55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74" y="69"/>
                    <a:pt x="74" y="69"/>
                    <a:pt x="74" y="69"/>
                  </a:cubicBezTo>
                  <a:cubicBezTo>
                    <a:pt x="74" y="55"/>
                    <a:pt x="74" y="55"/>
                    <a:pt x="74" y="55"/>
                  </a:cubicBezTo>
                  <a:cubicBezTo>
                    <a:pt x="60" y="55"/>
                    <a:pt x="60" y="55"/>
                    <a:pt x="60" y="55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88" y="33"/>
                    <a:pt x="103" y="18"/>
                    <a:pt x="106" y="3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9"/>
                    <a:pt x="81" y="19"/>
                    <a:pt x="71" y="19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25" y="19"/>
                    <a:pt x="16" y="10"/>
                    <a:pt x="14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9" name="Freeform 259"/>
            <p:cNvSpPr/>
            <p:nvPr/>
          </p:nvSpPr>
          <p:spPr bwMode="auto">
            <a:xfrm>
              <a:off x="5307013" y="3019425"/>
              <a:ext cx="601663" cy="563563"/>
            </a:xfrm>
            <a:custGeom>
              <a:avLst/>
              <a:gdLst>
                <a:gd name="T0" fmla="*/ 27 w 160"/>
                <a:gd name="T1" fmla="*/ 150 h 150"/>
                <a:gd name="T2" fmla="*/ 55 w 160"/>
                <a:gd name="T3" fmla="*/ 123 h 150"/>
                <a:gd name="T4" fmla="*/ 55 w 160"/>
                <a:gd name="T5" fmla="*/ 123 h 150"/>
                <a:gd name="T6" fmla="*/ 55 w 160"/>
                <a:gd name="T7" fmla="*/ 34 h 150"/>
                <a:gd name="T8" fmla="*/ 143 w 160"/>
                <a:gd name="T9" fmla="*/ 34 h 150"/>
                <a:gd name="T10" fmla="*/ 143 w 160"/>
                <a:gd name="T11" fmla="*/ 97 h 150"/>
                <a:gd name="T12" fmla="*/ 132 w 160"/>
                <a:gd name="T13" fmla="*/ 96 h 150"/>
                <a:gd name="T14" fmla="*/ 105 w 160"/>
                <a:gd name="T15" fmla="*/ 123 h 150"/>
                <a:gd name="T16" fmla="*/ 132 w 160"/>
                <a:gd name="T17" fmla="*/ 150 h 150"/>
                <a:gd name="T18" fmla="*/ 160 w 160"/>
                <a:gd name="T19" fmla="*/ 123 h 150"/>
                <a:gd name="T20" fmla="*/ 160 w 160"/>
                <a:gd name="T21" fmla="*/ 123 h 150"/>
                <a:gd name="T22" fmla="*/ 160 w 160"/>
                <a:gd name="T23" fmla="*/ 123 h 150"/>
                <a:gd name="T24" fmla="*/ 160 w 160"/>
                <a:gd name="T25" fmla="*/ 34 h 150"/>
                <a:gd name="T26" fmla="*/ 160 w 160"/>
                <a:gd name="T27" fmla="*/ 0 h 150"/>
                <a:gd name="T28" fmla="*/ 143 w 160"/>
                <a:gd name="T29" fmla="*/ 0 h 150"/>
                <a:gd name="T30" fmla="*/ 55 w 160"/>
                <a:gd name="T31" fmla="*/ 0 h 150"/>
                <a:gd name="T32" fmla="*/ 37 w 160"/>
                <a:gd name="T33" fmla="*/ 0 h 150"/>
                <a:gd name="T34" fmla="*/ 37 w 160"/>
                <a:gd name="T35" fmla="*/ 34 h 150"/>
                <a:gd name="T36" fmla="*/ 37 w 160"/>
                <a:gd name="T37" fmla="*/ 97 h 150"/>
                <a:gd name="T38" fmla="*/ 27 w 160"/>
                <a:gd name="T39" fmla="*/ 96 h 150"/>
                <a:gd name="T40" fmla="*/ 0 w 160"/>
                <a:gd name="T41" fmla="*/ 123 h 150"/>
                <a:gd name="T42" fmla="*/ 27 w 160"/>
                <a:gd name="T43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60" h="150">
                  <a:moveTo>
                    <a:pt x="27" y="150"/>
                  </a:moveTo>
                  <a:cubicBezTo>
                    <a:pt x="42" y="150"/>
                    <a:pt x="55" y="138"/>
                    <a:pt x="55" y="123"/>
                  </a:cubicBezTo>
                  <a:cubicBezTo>
                    <a:pt x="55" y="123"/>
                    <a:pt x="55" y="123"/>
                    <a:pt x="55" y="123"/>
                  </a:cubicBezTo>
                  <a:cubicBezTo>
                    <a:pt x="55" y="34"/>
                    <a:pt x="55" y="34"/>
                    <a:pt x="55" y="34"/>
                  </a:cubicBezTo>
                  <a:cubicBezTo>
                    <a:pt x="143" y="34"/>
                    <a:pt x="143" y="34"/>
                    <a:pt x="143" y="34"/>
                  </a:cubicBezTo>
                  <a:cubicBezTo>
                    <a:pt x="143" y="97"/>
                    <a:pt x="143" y="97"/>
                    <a:pt x="143" y="97"/>
                  </a:cubicBezTo>
                  <a:cubicBezTo>
                    <a:pt x="139" y="96"/>
                    <a:pt x="136" y="96"/>
                    <a:pt x="132" y="96"/>
                  </a:cubicBezTo>
                  <a:cubicBezTo>
                    <a:pt x="117" y="96"/>
                    <a:pt x="105" y="108"/>
                    <a:pt x="105" y="123"/>
                  </a:cubicBezTo>
                  <a:cubicBezTo>
                    <a:pt x="105" y="138"/>
                    <a:pt x="117" y="150"/>
                    <a:pt x="132" y="150"/>
                  </a:cubicBezTo>
                  <a:cubicBezTo>
                    <a:pt x="147" y="150"/>
                    <a:pt x="160" y="138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123"/>
                    <a:pt x="160" y="123"/>
                    <a:pt x="160" y="123"/>
                  </a:cubicBezTo>
                  <a:cubicBezTo>
                    <a:pt x="160" y="34"/>
                    <a:pt x="160" y="34"/>
                    <a:pt x="160" y="34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43" y="0"/>
                    <a:pt x="143" y="0"/>
                    <a:pt x="143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7" y="97"/>
                    <a:pt x="37" y="97"/>
                    <a:pt x="37" y="97"/>
                  </a:cubicBezTo>
                  <a:cubicBezTo>
                    <a:pt x="34" y="96"/>
                    <a:pt x="31" y="96"/>
                    <a:pt x="27" y="96"/>
                  </a:cubicBezTo>
                  <a:cubicBezTo>
                    <a:pt x="12" y="96"/>
                    <a:pt x="0" y="108"/>
                    <a:pt x="0" y="123"/>
                  </a:cubicBezTo>
                  <a:cubicBezTo>
                    <a:pt x="0" y="138"/>
                    <a:pt x="12" y="150"/>
                    <a:pt x="27" y="1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0" name="Oval 260"/>
            <p:cNvSpPr>
              <a:spLocks noChangeArrowheads="1"/>
            </p:cNvSpPr>
            <p:nvPr/>
          </p:nvSpPr>
          <p:spPr bwMode="auto">
            <a:xfrm>
              <a:off x="2795588" y="2185988"/>
              <a:ext cx="139700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1" name="Freeform 261"/>
            <p:cNvSpPr/>
            <p:nvPr/>
          </p:nvSpPr>
          <p:spPr bwMode="auto">
            <a:xfrm>
              <a:off x="2693988" y="2351088"/>
              <a:ext cx="338138" cy="514350"/>
            </a:xfrm>
            <a:custGeom>
              <a:avLst/>
              <a:gdLst>
                <a:gd name="T0" fmla="*/ 38 w 213"/>
                <a:gd name="T1" fmla="*/ 59 h 324"/>
                <a:gd name="T2" fmla="*/ 50 w 213"/>
                <a:gd name="T3" fmla="*/ 59 h 324"/>
                <a:gd name="T4" fmla="*/ 50 w 213"/>
                <a:gd name="T5" fmla="*/ 166 h 324"/>
                <a:gd name="T6" fmla="*/ 50 w 213"/>
                <a:gd name="T7" fmla="*/ 166 h 324"/>
                <a:gd name="T8" fmla="*/ 50 w 213"/>
                <a:gd name="T9" fmla="*/ 324 h 324"/>
                <a:gd name="T10" fmla="*/ 100 w 213"/>
                <a:gd name="T11" fmla="*/ 324 h 324"/>
                <a:gd name="T12" fmla="*/ 100 w 213"/>
                <a:gd name="T13" fmla="*/ 154 h 324"/>
                <a:gd name="T14" fmla="*/ 116 w 213"/>
                <a:gd name="T15" fmla="*/ 154 h 324"/>
                <a:gd name="T16" fmla="*/ 116 w 213"/>
                <a:gd name="T17" fmla="*/ 324 h 324"/>
                <a:gd name="T18" fmla="*/ 166 w 213"/>
                <a:gd name="T19" fmla="*/ 324 h 324"/>
                <a:gd name="T20" fmla="*/ 166 w 213"/>
                <a:gd name="T21" fmla="*/ 154 h 324"/>
                <a:gd name="T22" fmla="*/ 166 w 213"/>
                <a:gd name="T23" fmla="*/ 154 h 324"/>
                <a:gd name="T24" fmla="*/ 166 w 213"/>
                <a:gd name="T25" fmla="*/ 59 h 324"/>
                <a:gd name="T26" fmla="*/ 178 w 213"/>
                <a:gd name="T27" fmla="*/ 59 h 324"/>
                <a:gd name="T28" fmla="*/ 178 w 213"/>
                <a:gd name="T29" fmla="*/ 154 h 324"/>
                <a:gd name="T30" fmla="*/ 213 w 213"/>
                <a:gd name="T31" fmla="*/ 154 h 324"/>
                <a:gd name="T32" fmla="*/ 213 w 213"/>
                <a:gd name="T33" fmla="*/ 0 h 324"/>
                <a:gd name="T34" fmla="*/ 0 w 213"/>
                <a:gd name="T35" fmla="*/ 0 h 324"/>
                <a:gd name="T36" fmla="*/ 0 w 213"/>
                <a:gd name="T37" fmla="*/ 154 h 324"/>
                <a:gd name="T38" fmla="*/ 38 w 213"/>
                <a:gd name="T39" fmla="*/ 154 h 324"/>
                <a:gd name="T40" fmla="*/ 38 w 213"/>
                <a:gd name="T41" fmla="*/ 59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3" h="324">
                  <a:moveTo>
                    <a:pt x="38" y="59"/>
                  </a:moveTo>
                  <a:lnTo>
                    <a:pt x="50" y="59"/>
                  </a:lnTo>
                  <a:lnTo>
                    <a:pt x="50" y="166"/>
                  </a:lnTo>
                  <a:lnTo>
                    <a:pt x="50" y="166"/>
                  </a:lnTo>
                  <a:lnTo>
                    <a:pt x="50" y="324"/>
                  </a:lnTo>
                  <a:lnTo>
                    <a:pt x="100" y="324"/>
                  </a:lnTo>
                  <a:lnTo>
                    <a:pt x="100" y="154"/>
                  </a:lnTo>
                  <a:lnTo>
                    <a:pt x="116" y="154"/>
                  </a:lnTo>
                  <a:lnTo>
                    <a:pt x="116" y="324"/>
                  </a:lnTo>
                  <a:lnTo>
                    <a:pt x="166" y="324"/>
                  </a:lnTo>
                  <a:lnTo>
                    <a:pt x="166" y="154"/>
                  </a:lnTo>
                  <a:lnTo>
                    <a:pt x="166" y="154"/>
                  </a:lnTo>
                  <a:lnTo>
                    <a:pt x="166" y="59"/>
                  </a:lnTo>
                  <a:lnTo>
                    <a:pt x="178" y="59"/>
                  </a:lnTo>
                  <a:lnTo>
                    <a:pt x="178" y="154"/>
                  </a:lnTo>
                  <a:lnTo>
                    <a:pt x="213" y="154"/>
                  </a:lnTo>
                  <a:lnTo>
                    <a:pt x="213" y="0"/>
                  </a:lnTo>
                  <a:lnTo>
                    <a:pt x="0" y="0"/>
                  </a:lnTo>
                  <a:lnTo>
                    <a:pt x="0" y="154"/>
                  </a:lnTo>
                  <a:lnTo>
                    <a:pt x="38" y="154"/>
                  </a:lnTo>
                  <a:lnTo>
                    <a:pt x="38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2" name="Oval 262"/>
            <p:cNvSpPr>
              <a:spLocks noChangeArrowheads="1"/>
            </p:cNvSpPr>
            <p:nvPr/>
          </p:nvSpPr>
          <p:spPr bwMode="auto">
            <a:xfrm>
              <a:off x="3175000" y="2185988"/>
              <a:ext cx="139700" cy="1397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3" name="Freeform 263"/>
            <p:cNvSpPr/>
            <p:nvPr/>
          </p:nvSpPr>
          <p:spPr bwMode="auto">
            <a:xfrm>
              <a:off x="3051175" y="2351088"/>
              <a:ext cx="387350" cy="514350"/>
            </a:xfrm>
            <a:custGeom>
              <a:avLst/>
              <a:gdLst>
                <a:gd name="T0" fmla="*/ 210 w 244"/>
                <a:gd name="T1" fmla="*/ 154 h 324"/>
                <a:gd name="T2" fmla="*/ 244 w 244"/>
                <a:gd name="T3" fmla="*/ 154 h 324"/>
                <a:gd name="T4" fmla="*/ 201 w 244"/>
                <a:gd name="T5" fmla="*/ 0 h 324"/>
                <a:gd name="T6" fmla="*/ 45 w 244"/>
                <a:gd name="T7" fmla="*/ 0 h 324"/>
                <a:gd name="T8" fmla="*/ 0 w 244"/>
                <a:gd name="T9" fmla="*/ 154 h 324"/>
                <a:gd name="T10" fmla="*/ 35 w 244"/>
                <a:gd name="T11" fmla="*/ 154 h 324"/>
                <a:gd name="T12" fmla="*/ 62 w 244"/>
                <a:gd name="T13" fmla="*/ 59 h 324"/>
                <a:gd name="T14" fmla="*/ 71 w 244"/>
                <a:gd name="T15" fmla="*/ 59 h 324"/>
                <a:gd name="T16" fmla="*/ 26 w 244"/>
                <a:gd name="T17" fmla="*/ 232 h 324"/>
                <a:gd name="T18" fmla="*/ 64 w 244"/>
                <a:gd name="T19" fmla="*/ 232 h 324"/>
                <a:gd name="T20" fmla="*/ 64 w 244"/>
                <a:gd name="T21" fmla="*/ 324 h 324"/>
                <a:gd name="T22" fmla="*/ 114 w 244"/>
                <a:gd name="T23" fmla="*/ 324 h 324"/>
                <a:gd name="T24" fmla="*/ 114 w 244"/>
                <a:gd name="T25" fmla="*/ 232 h 324"/>
                <a:gd name="T26" fmla="*/ 130 w 244"/>
                <a:gd name="T27" fmla="*/ 232 h 324"/>
                <a:gd name="T28" fmla="*/ 130 w 244"/>
                <a:gd name="T29" fmla="*/ 324 h 324"/>
                <a:gd name="T30" fmla="*/ 180 w 244"/>
                <a:gd name="T31" fmla="*/ 324 h 324"/>
                <a:gd name="T32" fmla="*/ 180 w 244"/>
                <a:gd name="T33" fmla="*/ 232 h 324"/>
                <a:gd name="T34" fmla="*/ 218 w 244"/>
                <a:gd name="T35" fmla="*/ 232 h 324"/>
                <a:gd name="T36" fmla="*/ 170 w 244"/>
                <a:gd name="T37" fmla="*/ 62 h 324"/>
                <a:gd name="T38" fmla="*/ 182 w 244"/>
                <a:gd name="T39" fmla="*/ 62 h 324"/>
                <a:gd name="T40" fmla="*/ 210 w 244"/>
                <a:gd name="T41" fmla="*/ 15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4" h="324">
                  <a:moveTo>
                    <a:pt x="210" y="154"/>
                  </a:moveTo>
                  <a:lnTo>
                    <a:pt x="244" y="154"/>
                  </a:lnTo>
                  <a:lnTo>
                    <a:pt x="201" y="0"/>
                  </a:lnTo>
                  <a:lnTo>
                    <a:pt x="45" y="0"/>
                  </a:lnTo>
                  <a:lnTo>
                    <a:pt x="0" y="154"/>
                  </a:lnTo>
                  <a:lnTo>
                    <a:pt x="35" y="154"/>
                  </a:lnTo>
                  <a:lnTo>
                    <a:pt x="62" y="59"/>
                  </a:lnTo>
                  <a:lnTo>
                    <a:pt x="71" y="59"/>
                  </a:lnTo>
                  <a:lnTo>
                    <a:pt x="26" y="232"/>
                  </a:lnTo>
                  <a:lnTo>
                    <a:pt x="64" y="232"/>
                  </a:lnTo>
                  <a:lnTo>
                    <a:pt x="64" y="324"/>
                  </a:lnTo>
                  <a:lnTo>
                    <a:pt x="114" y="324"/>
                  </a:lnTo>
                  <a:lnTo>
                    <a:pt x="114" y="232"/>
                  </a:lnTo>
                  <a:lnTo>
                    <a:pt x="130" y="232"/>
                  </a:lnTo>
                  <a:lnTo>
                    <a:pt x="130" y="324"/>
                  </a:lnTo>
                  <a:lnTo>
                    <a:pt x="180" y="324"/>
                  </a:lnTo>
                  <a:lnTo>
                    <a:pt x="180" y="232"/>
                  </a:lnTo>
                  <a:lnTo>
                    <a:pt x="218" y="232"/>
                  </a:lnTo>
                  <a:lnTo>
                    <a:pt x="170" y="62"/>
                  </a:lnTo>
                  <a:lnTo>
                    <a:pt x="182" y="62"/>
                  </a:lnTo>
                  <a:lnTo>
                    <a:pt x="210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4" name="Freeform 264"/>
            <p:cNvSpPr>
              <a:spLocks noEditPoints="1"/>
            </p:cNvSpPr>
            <p:nvPr/>
          </p:nvSpPr>
          <p:spPr bwMode="auto">
            <a:xfrm>
              <a:off x="4478338" y="1476375"/>
              <a:ext cx="727075" cy="731838"/>
            </a:xfrm>
            <a:custGeom>
              <a:avLst/>
              <a:gdLst>
                <a:gd name="T0" fmla="*/ 146 w 194"/>
                <a:gd name="T1" fmla="*/ 182 h 195"/>
                <a:gd name="T2" fmla="*/ 182 w 194"/>
                <a:gd name="T3" fmla="*/ 146 h 195"/>
                <a:gd name="T4" fmla="*/ 193 w 194"/>
                <a:gd name="T5" fmla="*/ 117 h 195"/>
                <a:gd name="T6" fmla="*/ 193 w 194"/>
                <a:gd name="T7" fmla="*/ 78 h 195"/>
                <a:gd name="T8" fmla="*/ 182 w 194"/>
                <a:gd name="T9" fmla="*/ 49 h 195"/>
                <a:gd name="T10" fmla="*/ 146 w 194"/>
                <a:gd name="T11" fmla="*/ 13 h 195"/>
                <a:gd name="T12" fmla="*/ 133 w 194"/>
                <a:gd name="T13" fmla="*/ 7 h 195"/>
                <a:gd name="T14" fmla="*/ 104 w 194"/>
                <a:gd name="T15" fmla="*/ 0 h 195"/>
                <a:gd name="T16" fmla="*/ 108 w 194"/>
                <a:gd name="T17" fmla="*/ 10 h 195"/>
                <a:gd name="T18" fmla="*/ 120 w 194"/>
                <a:gd name="T19" fmla="*/ 10 h 195"/>
                <a:gd name="T20" fmla="*/ 131 w 194"/>
                <a:gd name="T21" fmla="*/ 13 h 195"/>
                <a:gd name="T22" fmla="*/ 128 w 194"/>
                <a:gd name="T23" fmla="*/ 15 h 195"/>
                <a:gd name="T24" fmla="*/ 113 w 194"/>
                <a:gd name="T25" fmla="*/ 21 h 195"/>
                <a:gd name="T26" fmla="*/ 115 w 194"/>
                <a:gd name="T27" fmla="*/ 31 h 195"/>
                <a:gd name="T28" fmla="*/ 124 w 194"/>
                <a:gd name="T29" fmla="*/ 37 h 195"/>
                <a:gd name="T30" fmla="*/ 138 w 194"/>
                <a:gd name="T31" fmla="*/ 19 h 195"/>
                <a:gd name="T32" fmla="*/ 148 w 194"/>
                <a:gd name="T33" fmla="*/ 23 h 195"/>
                <a:gd name="T34" fmla="*/ 156 w 194"/>
                <a:gd name="T35" fmla="*/ 27 h 195"/>
                <a:gd name="T36" fmla="*/ 160 w 194"/>
                <a:gd name="T37" fmla="*/ 40 h 195"/>
                <a:gd name="T38" fmla="*/ 157 w 194"/>
                <a:gd name="T39" fmla="*/ 47 h 195"/>
                <a:gd name="T40" fmla="*/ 152 w 194"/>
                <a:gd name="T41" fmla="*/ 42 h 195"/>
                <a:gd name="T42" fmla="*/ 140 w 194"/>
                <a:gd name="T43" fmla="*/ 43 h 195"/>
                <a:gd name="T44" fmla="*/ 149 w 194"/>
                <a:gd name="T45" fmla="*/ 48 h 195"/>
                <a:gd name="T46" fmla="*/ 128 w 194"/>
                <a:gd name="T47" fmla="*/ 56 h 195"/>
                <a:gd name="T48" fmla="*/ 118 w 194"/>
                <a:gd name="T49" fmla="*/ 63 h 195"/>
                <a:gd name="T50" fmla="*/ 105 w 194"/>
                <a:gd name="T51" fmla="*/ 75 h 195"/>
                <a:gd name="T52" fmla="*/ 112 w 194"/>
                <a:gd name="T53" fmla="*/ 115 h 195"/>
                <a:gd name="T54" fmla="*/ 123 w 194"/>
                <a:gd name="T55" fmla="*/ 118 h 195"/>
                <a:gd name="T56" fmla="*/ 134 w 194"/>
                <a:gd name="T57" fmla="*/ 122 h 195"/>
                <a:gd name="T58" fmla="*/ 152 w 194"/>
                <a:gd name="T59" fmla="*/ 131 h 195"/>
                <a:gd name="T60" fmla="*/ 162 w 194"/>
                <a:gd name="T61" fmla="*/ 141 h 195"/>
                <a:gd name="T62" fmla="*/ 176 w 194"/>
                <a:gd name="T63" fmla="*/ 146 h 195"/>
                <a:gd name="T64" fmla="*/ 111 w 194"/>
                <a:gd name="T65" fmla="*/ 170 h 195"/>
                <a:gd name="T66" fmla="*/ 1 w 194"/>
                <a:gd name="T67" fmla="*/ 83 h 195"/>
                <a:gd name="T68" fmla="*/ 3 w 194"/>
                <a:gd name="T69" fmla="*/ 122 h 195"/>
                <a:gd name="T70" fmla="*/ 21 w 194"/>
                <a:gd name="T71" fmla="*/ 157 h 195"/>
                <a:gd name="T72" fmla="*/ 62 w 194"/>
                <a:gd name="T73" fmla="*/ 188 h 195"/>
                <a:gd name="T74" fmla="*/ 99 w 194"/>
                <a:gd name="T75" fmla="*/ 155 h 195"/>
                <a:gd name="T76" fmla="*/ 96 w 194"/>
                <a:gd name="T77" fmla="*/ 139 h 195"/>
                <a:gd name="T78" fmla="*/ 101 w 194"/>
                <a:gd name="T79" fmla="*/ 124 h 195"/>
                <a:gd name="T80" fmla="*/ 89 w 194"/>
                <a:gd name="T81" fmla="*/ 120 h 195"/>
                <a:gd name="T82" fmla="*/ 76 w 194"/>
                <a:gd name="T83" fmla="*/ 112 h 195"/>
                <a:gd name="T84" fmla="*/ 56 w 194"/>
                <a:gd name="T85" fmla="*/ 103 h 195"/>
                <a:gd name="T86" fmla="*/ 47 w 194"/>
                <a:gd name="T87" fmla="*/ 87 h 195"/>
                <a:gd name="T88" fmla="*/ 42 w 194"/>
                <a:gd name="T89" fmla="*/ 85 h 195"/>
                <a:gd name="T90" fmla="*/ 42 w 194"/>
                <a:gd name="T91" fmla="*/ 88 h 195"/>
                <a:gd name="T92" fmla="*/ 35 w 194"/>
                <a:gd name="T93" fmla="*/ 72 h 195"/>
                <a:gd name="T94" fmla="*/ 35 w 194"/>
                <a:gd name="T95" fmla="*/ 56 h 195"/>
                <a:gd name="T96" fmla="*/ 43 w 194"/>
                <a:gd name="T97" fmla="*/ 38 h 195"/>
                <a:gd name="T98" fmla="*/ 41 w 194"/>
                <a:gd name="T99" fmla="*/ 28 h 195"/>
                <a:gd name="T100" fmla="*/ 87 w 194"/>
                <a:gd name="T101" fmla="*/ 7 h 195"/>
                <a:gd name="T102" fmla="*/ 104 w 194"/>
                <a:gd name="T103" fmla="*/ 0 h 195"/>
                <a:gd name="T104" fmla="*/ 60 w 194"/>
                <a:gd name="T105" fmla="*/ 7 h 195"/>
                <a:gd name="T106" fmla="*/ 28 w 194"/>
                <a:gd name="T107" fmla="*/ 29 h 195"/>
                <a:gd name="T108" fmla="*/ 7 w 194"/>
                <a:gd name="T109" fmla="*/ 62 h 195"/>
                <a:gd name="T110" fmla="*/ 103 w 194"/>
                <a:gd name="T111" fmla="*/ 122 h 195"/>
                <a:gd name="T112" fmla="*/ 90 w 194"/>
                <a:gd name="T113" fmla="*/ 108 h 195"/>
                <a:gd name="T114" fmla="*/ 86 w 194"/>
                <a:gd name="T115" fmla="*/ 99 h 195"/>
                <a:gd name="T116" fmla="*/ 69 w 194"/>
                <a:gd name="T117" fmla="*/ 102 h 195"/>
                <a:gd name="T118" fmla="*/ 78 w 194"/>
                <a:gd name="T119" fmla="*/ 81 h 195"/>
                <a:gd name="T120" fmla="*/ 96 w 194"/>
                <a:gd name="T121" fmla="*/ 81 h 195"/>
                <a:gd name="T122" fmla="*/ 101 w 194"/>
                <a:gd name="T123" fmla="*/ 81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94" h="195">
                  <a:moveTo>
                    <a:pt x="104" y="194"/>
                  </a:moveTo>
                  <a:cubicBezTo>
                    <a:pt x="109" y="194"/>
                    <a:pt x="114" y="193"/>
                    <a:pt x="119" y="192"/>
                  </a:cubicBezTo>
                  <a:cubicBezTo>
                    <a:pt x="122" y="191"/>
                    <a:pt x="125" y="191"/>
                    <a:pt x="128" y="190"/>
                  </a:cubicBezTo>
                  <a:cubicBezTo>
                    <a:pt x="130" y="189"/>
                    <a:pt x="131" y="188"/>
                    <a:pt x="133" y="188"/>
                  </a:cubicBezTo>
                  <a:cubicBezTo>
                    <a:pt x="136" y="187"/>
                    <a:pt x="139" y="185"/>
                    <a:pt x="141" y="184"/>
                  </a:cubicBezTo>
                  <a:cubicBezTo>
                    <a:pt x="143" y="183"/>
                    <a:pt x="144" y="183"/>
                    <a:pt x="146" y="182"/>
                  </a:cubicBezTo>
                  <a:cubicBezTo>
                    <a:pt x="152" y="178"/>
                    <a:pt x="157" y="174"/>
                    <a:pt x="163" y="169"/>
                  </a:cubicBezTo>
                  <a:cubicBezTo>
                    <a:pt x="164" y="168"/>
                    <a:pt x="165" y="167"/>
                    <a:pt x="166" y="166"/>
                  </a:cubicBezTo>
                  <a:cubicBezTo>
                    <a:pt x="167" y="165"/>
                    <a:pt x="168" y="164"/>
                    <a:pt x="169" y="163"/>
                  </a:cubicBezTo>
                  <a:cubicBezTo>
                    <a:pt x="171" y="161"/>
                    <a:pt x="172" y="159"/>
                    <a:pt x="174" y="157"/>
                  </a:cubicBezTo>
                  <a:cubicBezTo>
                    <a:pt x="176" y="155"/>
                    <a:pt x="178" y="151"/>
                    <a:pt x="180" y="148"/>
                  </a:cubicBezTo>
                  <a:cubicBezTo>
                    <a:pt x="181" y="147"/>
                    <a:pt x="181" y="147"/>
                    <a:pt x="182" y="146"/>
                  </a:cubicBezTo>
                  <a:cubicBezTo>
                    <a:pt x="182" y="144"/>
                    <a:pt x="183" y="143"/>
                    <a:pt x="184" y="142"/>
                  </a:cubicBezTo>
                  <a:cubicBezTo>
                    <a:pt x="184" y="141"/>
                    <a:pt x="185" y="140"/>
                    <a:pt x="185" y="140"/>
                  </a:cubicBezTo>
                  <a:cubicBezTo>
                    <a:pt x="186" y="138"/>
                    <a:pt x="186" y="137"/>
                    <a:pt x="187" y="135"/>
                  </a:cubicBezTo>
                  <a:cubicBezTo>
                    <a:pt x="187" y="134"/>
                    <a:pt x="188" y="132"/>
                    <a:pt x="189" y="131"/>
                  </a:cubicBezTo>
                  <a:cubicBezTo>
                    <a:pt x="190" y="128"/>
                    <a:pt x="191" y="125"/>
                    <a:pt x="191" y="122"/>
                  </a:cubicBezTo>
                  <a:cubicBezTo>
                    <a:pt x="192" y="120"/>
                    <a:pt x="192" y="119"/>
                    <a:pt x="193" y="117"/>
                  </a:cubicBezTo>
                  <a:cubicBezTo>
                    <a:pt x="193" y="115"/>
                    <a:pt x="193" y="114"/>
                    <a:pt x="193" y="112"/>
                  </a:cubicBezTo>
                  <a:cubicBezTo>
                    <a:pt x="194" y="111"/>
                    <a:pt x="194" y="109"/>
                    <a:pt x="194" y="107"/>
                  </a:cubicBezTo>
                  <a:cubicBezTo>
                    <a:pt x="194" y="104"/>
                    <a:pt x="194" y="101"/>
                    <a:pt x="194" y="97"/>
                  </a:cubicBezTo>
                  <a:cubicBezTo>
                    <a:pt x="194" y="94"/>
                    <a:pt x="194" y="91"/>
                    <a:pt x="194" y="87"/>
                  </a:cubicBezTo>
                  <a:cubicBezTo>
                    <a:pt x="194" y="86"/>
                    <a:pt x="194" y="84"/>
                    <a:pt x="193" y="83"/>
                  </a:cubicBezTo>
                  <a:cubicBezTo>
                    <a:pt x="193" y="81"/>
                    <a:pt x="193" y="79"/>
                    <a:pt x="193" y="78"/>
                  </a:cubicBezTo>
                  <a:cubicBezTo>
                    <a:pt x="192" y="76"/>
                    <a:pt x="192" y="75"/>
                    <a:pt x="191" y="73"/>
                  </a:cubicBezTo>
                  <a:cubicBezTo>
                    <a:pt x="191" y="70"/>
                    <a:pt x="190" y="67"/>
                    <a:pt x="189" y="64"/>
                  </a:cubicBezTo>
                  <a:cubicBezTo>
                    <a:pt x="188" y="63"/>
                    <a:pt x="188" y="62"/>
                    <a:pt x="188" y="62"/>
                  </a:cubicBezTo>
                  <a:cubicBezTo>
                    <a:pt x="187" y="59"/>
                    <a:pt x="186" y="57"/>
                    <a:pt x="185" y="55"/>
                  </a:cubicBezTo>
                  <a:cubicBezTo>
                    <a:pt x="185" y="54"/>
                    <a:pt x="184" y="54"/>
                    <a:pt x="184" y="53"/>
                  </a:cubicBezTo>
                  <a:cubicBezTo>
                    <a:pt x="183" y="52"/>
                    <a:pt x="182" y="50"/>
                    <a:pt x="182" y="49"/>
                  </a:cubicBezTo>
                  <a:cubicBezTo>
                    <a:pt x="179" y="45"/>
                    <a:pt x="177" y="41"/>
                    <a:pt x="174" y="37"/>
                  </a:cubicBezTo>
                  <a:cubicBezTo>
                    <a:pt x="172" y="35"/>
                    <a:pt x="171" y="34"/>
                    <a:pt x="169" y="32"/>
                  </a:cubicBezTo>
                  <a:cubicBezTo>
                    <a:pt x="168" y="31"/>
                    <a:pt x="167" y="30"/>
                    <a:pt x="166" y="29"/>
                  </a:cubicBezTo>
                  <a:cubicBezTo>
                    <a:pt x="165" y="27"/>
                    <a:pt x="164" y="26"/>
                    <a:pt x="163" y="25"/>
                  </a:cubicBezTo>
                  <a:cubicBezTo>
                    <a:pt x="160" y="23"/>
                    <a:pt x="158" y="21"/>
                    <a:pt x="156" y="20"/>
                  </a:cubicBezTo>
                  <a:cubicBezTo>
                    <a:pt x="152" y="17"/>
                    <a:pt x="149" y="15"/>
                    <a:pt x="146" y="13"/>
                  </a:cubicBezTo>
                  <a:cubicBezTo>
                    <a:pt x="144" y="12"/>
                    <a:pt x="143" y="11"/>
                    <a:pt x="141" y="11"/>
                  </a:cubicBezTo>
                  <a:cubicBezTo>
                    <a:pt x="141" y="10"/>
                    <a:pt x="140" y="10"/>
                    <a:pt x="140" y="10"/>
                  </a:cubicBezTo>
                  <a:cubicBezTo>
                    <a:pt x="139" y="9"/>
                    <a:pt x="138" y="9"/>
                    <a:pt x="137" y="9"/>
                  </a:cubicBezTo>
                  <a:cubicBezTo>
                    <a:pt x="137" y="9"/>
                    <a:pt x="137" y="8"/>
                    <a:pt x="136" y="8"/>
                  </a:cubicBezTo>
                  <a:cubicBezTo>
                    <a:pt x="135" y="8"/>
                    <a:pt x="134" y="7"/>
                    <a:pt x="133" y="7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6"/>
                    <a:pt x="130" y="6"/>
                    <a:pt x="129" y="5"/>
                  </a:cubicBezTo>
                  <a:cubicBezTo>
                    <a:pt x="129" y="5"/>
                    <a:pt x="129" y="5"/>
                    <a:pt x="128" y="5"/>
                  </a:cubicBezTo>
                  <a:cubicBezTo>
                    <a:pt x="126" y="4"/>
                    <a:pt x="123" y="3"/>
                    <a:pt x="120" y="3"/>
                  </a:cubicBezTo>
                  <a:cubicBezTo>
                    <a:pt x="119" y="2"/>
                    <a:pt x="118" y="2"/>
                    <a:pt x="117" y="2"/>
                  </a:cubicBezTo>
                  <a:cubicBezTo>
                    <a:pt x="116" y="2"/>
                    <a:pt x="115" y="2"/>
                    <a:pt x="115" y="2"/>
                  </a:cubicBezTo>
                  <a:cubicBezTo>
                    <a:pt x="111" y="1"/>
                    <a:pt x="108" y="1"/>
                    <a:pt x="104" y="0"/>
                  </a:cubicBezTo>
                  <a:cubicBezTo>
                    <a:pt x="104" y="6"/>
                    <a:pt x="104" y="6"/>
                    <a:pt x="104" y="6"/>
                  </a:cubicBezTo>
                  <a:cubicBezTo>
                    <a:pt x="108" y="6"/>
                    <a:pt x="112" y="6"/>
                    <a:pt x="116" y="7"/>
                  </a:cubicBezTo>
                  <a:cubicBezTo>
                    <a:pt x="115" y="8"/>
                    <a:pt x="115" y="7"/>
                    <a:pt x="114" y="8"/>
                  </a:cubicBezTo>
                  <a:cubicBezTo>
                    <a:pt x="113" y="8"/>
                    <a:pt x="113" y="9"/>
                    <a:pt x="112" y="9"/>
                  </a:cubicBezTo>
                  <a:cubicBezTo>
                    <a:pt x="110" y="9"/>
                    <a:pt x="109" y="8"/>
                    <a:pt x="107" y="8"/>
                  </a:cubicBezTo>
                  <a:cubicBezTo>
                    <a:pt x="107" y="9"/>
                    <a:pt x="108" y="10"/>
                    <a:pt x="108" y="10"/>
                  </a:cubicBezTo>
                  <a:cubicBezTo>
                    <a:pt x="110" y="11"/>
                    <a:pt x="111" y="10"/>
                    <a:pt x="113" y="10"/>
                  </a:cubicBezTo>
                  <a:cubicBezTo>
                    <a:pt x="114" y="10"/>
                    <a:pt x="116" y="11"/>
                    <a:pt x="116" y="10"/>
                  </a:cubicBezTo>
                  <a:cubicBezTo>
                    <a:pt x="117" y="10"/>
                    <a:pt x="117" y="9"/>
                    <a:pt x="117" y="8"/>
                  </a:cubicBezTo>
                  <a:cubicBezTo>
                    <a:pt x="118" y="8"/>
                    <a:pt x="118" y="8"/>
                    <a:pt x="118" y="8"/>
                  </a:cubicBezTo>
                  <a:cubicBezTo>
                    <a:pt x="119" y="8"/>
                    <a:pt x="120" y="8"/>
                    <a:pt x="121" y="9"/>
                  </a:cubicBezTo>
                  <a:cubicBezTo>
                    <a:pt x="121" y="9"/>
                    <a:pt x="120" y="9"/>
                    <a:pt x="120" y="10"/>
                  </a:cubicBezTo>
                  <a:cubicBezTo>
                    <a:pt x="121" y="10"/>
                    <a:pt x="123" y="10"/>
                    <a:pt x="123" y="9"/>
                  </a:cubicBezTo>
                  <a:cubicBezTo>
                    <a:pt x="123" y="9"/>
                    <a:pt x="124" y="9"/>
                    <a:pt x="124" y="9"/>
                  </a:cubicBezTo>
                  <a:cubicBezTo>
                    <a:pt x="125" y="10"/>
                    <a:pt x="127" y="10"/>
                    <a:pt x="128" y="11"/>
                  </a:cubicBezTo>
                  <a:cubicBezTo>
                    <a:pt x="130" y="11"/>
                    <a:pt x="132" y="12"/>
                    <a:pt x="134" y="13"/>
                  </a:cubicBezTo>
                  <a:cubicBezTo>
                    <a:pt x="134" y="13"/>
                    <a:pt x="134" y="14"/>
                    <a:pt x="133" y="14"/>
                  </a:cubicBezTo>
                  <a:cubicBezTo>
                    <a:pt x="132" y="14"/>
                    <a:pt x="132" y="12"/>
                    <a:pt x="131" y="13"/>
                  </a:cubicBezTo>
                  <a:cubicBezTo>
                    <a:pt x="131" y="14"/>
                    <a:pt x="132" y="14"/>
                    <a:pt x="133" y="15"/>
                  </a:cubicBezTo>
                  <a:cubicBezTo>
                    <a:pt x="134" y="16"/>
                    <a:pt x="135" y="16"/>
                    <a:pt x="135" y="17"/>
                  </a:cubicBezTo>
                  <a:cubicBezTo>
                    <a:pt x="134" y="19"/>
                    <a:pt x="133" y="17"/>
                    <a:pt x="132" y="17"/>
                  </a:cubicBezTo>
                  <a:cubicBezTo>
                    <a:pt x="130" y="17"/>
                    <a:pt x="128" y="20"/>
                    <a:pt x="127" y="18"/>
                  </a:cubicBezTo>
                  <a:cubicBezTo>
                    <a:pt x="127" y="16"/>
                    <a:pt x="128" y="16"/>
                    <a:pt x="129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7" y="15"/>
                    <a:pt x="127" y="16"/>
                    <a:pt x="126" y="16"/>
                  </a:cubicBezTo>
                  <a:cubicBezTo>
                    <a:pt x="126" y="16"/>
                    <a:pt x="125" y="17"/>
                    <a:pt x="124" y="17"/>
                  </a:cubicBezTo>
                  <a:cubicBezTo>
                    <a:pt x="123" y="17"/>
                    <a:pt x="123" y="17"/>
                    <a:pt x="122" y="17"/>
                  </a:cubicBezTo>
                  <a:cubicBezTo>
                    <a:pt x="121" y="17"/>
                    <a:pt x="120" y="18"/>
                    <a:pt x="119" y="19"/>
                  </a:cubicBezTo>
                  <a:cubicBezTo>
                    <a:pt x="118" y="19"/>
                    <a:pt x="118" y="19"/>
                    <a:pt x="117" y="19"/>
                  </a:cubicBezTo>
                  <a:cubicBezTo>
                    <a:pt x="116" y="20"/>
                    <a:pt x="114" y="20"/>
                    <a:pt x="113" y="21"/>
                  </a:cubicBezTo>
                  <a:cubicBezTo>
                    <a:pt x="112" y="22"/>
                    <a:pt x="110" y="23"/>
                    <a:pt x="109" y="23"/>
                  </a:cubicBezTo>
                  <a:cubicBezTo>
                    <a:pt x="109" y="24"/>
                    <a:pt x="108" y="25"/>
                    <a:pt x="108" y="25"/>
                  </a:cubicBezTo>
                  <a:cubicBezTo>
                    <a:pt x="108" y="26"/>
                    <a:pt x="109" y="26"/>
                    <a:pt x="109" y="27"/>
                  </a:cubicBezTo>
                  <a:cubicBezTo>
                    <a:pt x="109" y="27"/>
                    <a:pt x="108" y="28"/>
                    <a:pt x="109" y="29"/>
                  </a:cubicBezTo>
                  <a:cubicBezTo>
                    <a:pt x="109" y="29"/>
                    <a:pt x="110" y="29"/>
                    <a:pt x="111" y="29"/>
                  </a:cubicBezTo>
                  <a:cubicBezTo>
                    <a:pt x="113" y="29"/>
                    <a:pt x="114" y="30"/>
                    <a:pt x="115" y="31"/>
                  </a:cubicBezTo>
                  <a:cubicBezTo>
                    <a:pt x="116" y="32"/>
                    <a:pt x="117" y="32"/>
                    <a:pt x="118" y="32"/>
                  </a:cubicBezTo>
                  <a:cubicBezTo>
                    <a:pt x="120" y="32"/>
                    <a:pt x="121" y="32"/>
                    <a:pt x="121" y="33"/>
                  </a:cubicBezTo>
                  <a:cubicBezTo>
                    <a:pt x="122" y="34"/>
                    <a:pt x="120" y="35"/>
                    <a:pt x="120" y="35"/>
                  </a:cubicBezTo>
                  <a:cubicBezTo>
                    <a:pt x="121" y="36"/>
                    <a:pt x="119" y="37"/>
                    <a:pt x="119" y="38"/>
                  </a:cubicBezTo>
                  <a:cubicBezTo>
                    <a:pt x="119" y="38"/>
                    <a:pt x="120" y="39"/>
                    <a:pt x="121" y="40"/>
                  </a:cubicBezTo>
                  <a:cubicBezTo>
                    <a:pt x="122" y="40"/>
                    <a:pt x="124" y="38"/>
                    <a:pt x="124" y="37"/>
                  </a:cubicBezTo>
                  <a:cubicBezTo>
                    <a:pt x="125" y="36"/>
                    <a:pt x="124" y="34"/>
                    <a:pt x="125" y="34"/>
                  </a:cubicBezTo>
                  <a:cubicBezTo>
                    <a:pt x="130" y="34"/>
                    <a:pt x="134" y="31"/>
                    <a:pt x="134" y="26"/>
                  </a:cubicBezTo>
                  <a:cubicBezTo>
                    <a:pt x="134" y="26"/>
                    <a:pt x="134" y="25"/>
                    <a:pt x="134" y="25"/>
                  </a:cubicBezTo>
                  <a:cubicBezTo>
                    <a:pt x="134" y="24"/>
                    <a:pt x="135" y="23"/>
                    <a:pt x="135" y="22"/>
                  </a:cubicBezTo>
                  <a:cubicBezTo>
                    <a:pt x="136" y="22"/>
                    <a:pt x="136" y="22"/>
                    <a:pt x="136" y="21"/>
                  </a:cubicBezTo>
                  <a:cubicBezTo>
                    <a:pt x="137" y="20"/>
                    <a:pt x="137" y="20"/>
                    <a:pt x="138" y="19"/>
                  </a:cubicBezTo>
                  <a:cubicBezTo>
                    <a:pt x="138" y="19"/>
                    <a:pt x="138" y="19"/>
                    <a:pt x="138" y="19"/>
                  </a:cubicBezTo>
                  <a:cubicBezTo>
                    <a:pt x="138" y="19"/>
                    <a:pt x="139" y="19"/>
                    <a:pt x="139" y="19"/>
                  </a:cubicBezTo>
                  <a:cubicBezTo>
                    <a:pt x="140" y="20"/>
                    <a:pt x="141" y="20"/>
                    <a:pt x="142" y="20"/>
                  </a:cubicBezTo>
                  <a:cubicBezTo>
                    <a:pt x="142" y="20"/>
                    <a:pt x="143" y="20"/>
                    <a:pt x="144" y="20"/>
                  </a:cubicBezTo>
                  <a:cubicBezTo>
                    <a:pt x="145" y="20"/>
                    <a:pt x="145" y="21"/>
                    <a:pt x="146" y="22"/>
                  </a:cubicBezTo>
                  <a:cubicBezTo>
                    <a:pt x="147" y="22"/>
                    <a:pt x="147" y="22"/>
                    <a:pt x="148" y="23"/>
                  </a:cubicBezTo>
                  <a:cubicBezTo>
                    <a:pt x="147" y="24"/>
                    <a:pt x="147" y="24"/>
                    <a:pt x="147" y="25"/>
                  </a:cubicBezTo>
                  <a:cubicBezTo>
                    <a:pt x="147" y="25"/>
                    <a:pt x="147" y="25"/>
                    <a:pt x="147" y="25"/>
                  </a:cubicBezTo>
                  <a:cubicBezTo>
                    <a:pt x="147" y="26"/>
                    <a:pt x="148" y="27"/>
                    <a:pt x="148" y="27"/>
                  </a:cubicBezTo>
                  <a:cubicBezTo>
                    <a:pt x="149" y="27"/>
                    <a:pt x="150" y="26"/>
                    <a:pt x="151" y="26"/>
                  </a:cubicBezTo>
                  <a:cubicBezTo>
                    <a:pt x="152" y="26"/>
                    <a:pt x="152" y="25"/>
                    <a:pt x="153" y="24"/>
                  </a:cubicBezTo>
                  <a:cubicBezTo>
                    <a:pt x="154" y="25"/>
                    <a:pt x="155" y="26"/>
                    <a:pt x="156" y="27"/>
                  </a:cubicBezTo>
                  <a:cubicBezTo>
                    <a:pt x="156" y="27"/>
                    <a:pt x="156" y="28"/>
                    <a:pt x="156" y="28"/>
                  </a:cubicBezTo>
                  <a:cubicBezTo>
                    <a:pt x="157" y="29"/>
                    <a:pt x="156" y="30"/>
                    <a:pt x="156" y="31"/>
                  </a:cubicBezTo>
                  <a:cubicBezTo>
                    <a:pt x="156" y="33"/>
                    <a:pt x="159" y="32"/>
                    <a:pt x="160" y="33"/>
                  </a:cubicBezTo>
                  <a:cubicBezTo>
                    <a:pt x="160" y="34"/>
                    <a:pt x="160" y="34"/>
                    <a:pt x="160" y="35"/>
                  </a:cubicBezTo>
                  <a:cubicBezTo>
                    <a:pt x="161" y="35"/>
                    <a:pt x="162" y="35"/>
                    <a:pt x="162" y="36"/>
                  </a:cubicBezTo>
                  <a:cubicBezTo>
                    <a:pt x="162" y="38"/>
                    <a:pt x="160" y="38"/>
                    <a:pt x="160" y="40"/>
                  </a:cubicBezTo>
                  <a:cubicBezTo>
                    <a:pt x="160" y="41"/>
                    <a:pt x="159" y="41"/>
                    <a:pt x="159" y="42"/>
                  </a:cubicBezTo>
                  <a:cubicBezTo>
                    <a:pt x="159" y="44"/>
                    <a:pt x="161" y="42"/>
                    <a:pt x="162" y="44"/>
                  </a:cubicBezTo>
                  <a:cubicBezTo>
                    <a:pt x="162" y="44"/>
                    <a:pt x="162" y="45"/>
                    <a:pt x="162" y="46"/>
                  </a:cubicBezTo>
                  <a:cubicBezTo>
                    <a:pt x="163" y="47"/>
                    <a:pt x="163" y="48"/>
                    <a:pt x="161" y="48"/>
                  </a:cubicBezTo>
                  <a:cubicBezTo>
                    <a:pt x="160" y="48"/>
                    <a:pt x="160" y="47"/>
                    <a:pt x="159" y="47"/>
                  </a:cubicBezTo>
                  <a:cubicBezTo>
                    <a:pt x="159" y="47"/>
                    <a:pt x="158" y="47"/>
                    <a:pt x="157" y="47"/>
                  </a:cubicBezTo>
                  <a:cubicBezTo>
                    <a:pt x="157" y="47"/>
                    <a:pt x="156" y="47"/>
                    <a:pt x="156" y="47"/>
                  </a:cubicBezTo>
                  <a:cubicBezTo>
                    <a:pt x="154" y="46"/>
                    <a:pt x="153" y="47"/>
                    <a:pt x="152" y="46"/>
                  </a:cubicBezTo>
                  <a:cubicBezTo>
                    <a:pt x="154" y="44"/>
                    <a:pt x="155" y="43"/>
                    <a:pt x="157" y="41"/>
                  </a:cubicBezTo>
                  <a:cubicBezTo>
                    <a:pt x="157" y="41"/>
                    <a:pt x="158" y="41"/>
                    <a:pt x="158" y="40"/>
                  </a:cubicBezTo>
                  <a:cubicBezTo>
                    <a:pt x="157" y="39"/>
                    <a:pt x="156" y="40"/>
                    <a:pt x="155" y="40"/>
                  </a:cubicBezTo>
                  <a:cubicBezTo>
                    <a:pt x="154" y="41"/>
                    <a:pt x="153" y="42"/>
                    <a:pt x="152" y="42"/>
                  </a:cubicBezTo>
                  <a:cubicBezTo>
                    <a:pt x="151" y="42"/>
                    <a:pt x="148" y="41"/>
                    <a:pt x="147" y="42"/>
                  </a:cubicBezTo>
                  <a:cubicBezTo>
                    <a:pt x="147" y="43"/>
                    <a:pt x="148" y="43"/>
                    <a:pt x="148" y="44"/>
                  </a:cubicBezTo>
                  <a:cubicBezTo>
                    <a:pt x="148" y="44"/>
                    <a:pt x="147" y="44"/>
                    <a:pt x="146" y="43"/>
                  </a:cubicBezTo>
                  <a:cubicBezTo>
                    <a:pt x="146" y="43"/>
                    <a:pt x="146" y="42"/>
                    <a:pt x="146" y="42"/>
                  </a:cubicBezTo>
                  <a:cubicBezTo>
                    <a:pt x="145" y="42"/>
                    <a:pt x="143" y="42"/>
                    <a:pt x="142" y="42"/>
                  </a:cubicBezTo>
                  <a:cubicBezTo>
                    <a:pt x="141" y="42"/>
                    <a:pt x="140" y="43"/>
                    <a:pt x="140" y="43"/>
                  </a:cubicBezTo>
                  <a:cubicBezTo>
                    <a:pt x="141" y="44"/>
                    <a:pt x="144" y="43"/>
                    <a:pt x="144" y="44"/>
                  </a:cubicBezTo>
                  <a:cubicBezTo>
                    <a:pt x="143" y="46"/>
                    <a:pt x="142" y="46"/>
                    <a:pt x="142" y="48"/>
                  </a:cubicBezTo>
                  <a:cubicBezTo>
                    <a:pt x="142" y="49"/>
                    <a:pt x="143" y="50"/>
                    <a:pt x="143" y="50"/>
                  </a:cubicBezTo>
                  <a:cubicBezTo>
                    <a:pt x="144" y="50"/>
                    <a:pt x="144" y="49"/>
                    <a:pt x="145" y="49"/>
                  </a:cubicBezTo>
                  <a:cubicBezTo>
                    <a:pt x="145" y="49"/>
                    <a:pt x="145" y="50"/>
                    <a:pt x="146" y="50"/>
                  </a:cubicBezTo>
                  <a:cubicBezTo>
                    <a:pt x="147" y="50"/>
                    <a:pt x="148" y="48"/>
                    <a:pt x="149" y="48"/>
                  </a:cubicBezTo>
                  <a:cubicBezTo>
                    <a:pt x="150" y="50"/>
                    <a:pt x="148" y="51"/>
                    <a:pt x="146" y="51"/>
                  </a:cubicBezTo>
                  <a:cubicBezTo>
                    <a:pt x="144" y="52"/>
                    <a:pt x="142" y="52"/>
                    <a:pt x="141" y="53"/>
                  </a:cubicBezTo>
                  <a:cubicBezTo>
                    <a:pt x="140" y="53"/>
                    <a:pt x="138" y="55"/>
                    <a:pt x="137" y="54"/>
                  </a:cubicBezTo>
                  <a:cubicBezTo>
                    <a:pt x="137" y="52"/>
                    <a:pt x="139" y="53"/>
                    <a:pt x="139" y="52"/>
                  </a:cubicBezTo>
                  <a:cubicBezTo>
                    <a:pt x="137" y="51"/>
                    <a:pt x="136" y="52"/>
                    <a:pt x="134" y="53"/>
                  </a:cubicBezTo>
                  <a:cubicBezTo>
                    <a:pt x="132" y="54"/>
                    <a:pt x="129" y="54"/>
                    <a:pt x="128" y="56"/>
                  </a:cubicBezTo>
                  <a:cubicBezTo>
                    <a:pt x="128" y="57"/>
                    <a:pt x="128" y="58"/>
                    <a:pt x="128" y="58"/>
                  </a:cubicBezTo>
                  <a:cubicBezTo>
                    <a:pt x="128" y="58"/>
                    <a:pt x="126" y="58"/>
                    <a:pt x="126" y="59"/>
                  </a:cubicBezTo>
                  <a:cubicBezTo>
                    <a:pt x="125" y="59"/>
                    <a:pt x="124" y="60"/>
                    <a:pt x="123" y="60"/>
                  </a:cubicBezTo>
                  <a:cubicBezTo>
                    <a:pt x="123" y="60"/>
                    <a:pt x="122" y="60"/>
                    <a:pt x="122" y="60"/>
                  </a:cubicBezTo>
                  <a:cubicBezTo>
                    <a:pt x="121" y="60"/>
                    <a:pt x="121" y="62"/>
                    <a:pt x="120" y="62"/>
                  </a:cubicBezTo>
                  <a:cubicBezTo>
                    <a:pt x="119" y="63"/>
                    <a:pt x="118" y="63"/>
                    <a:pt x="118" y="63"/>
                  </a:cubicBezTo>
                  <a:cubicBezTo>
                    <a:pt x="117" y="64"/>
                    <a:pt x="117" y="65"/>
                    <a:pt x="116" y="65"/>
                  </a:cubicBezTo>
                  <a:cubicBezTo>
                    <a:pt x="116" y="65"/>
                    <a:pt x="115" y="65"/>
                    <a:pt x="115" y="65"/>
                  </a:cubicBezTo>
                  <a:cubicBezTo>
                    <a:pt x="115" y="66"/>
                    <a:pt x="115" y="68"/>
                    <a:pt x="115" y="70"/>
                  </a:cubicBezTo>
                  <a:cubicBezTo>
                    <a:pt x="113" y="71"/>
                    <a:pt x="112" y="71"/>
                    <a:pt x="110" y="72"/>
                  </a:cubicBezTo>
                  <a:cubicBezTo>
                    <a:pt x="110" y="73"/>
                    <a:pt x="109" y="73"/>
                    <a:pt x="108" y="73"/>
                  </a:cubicBezTo>
                  <a:cubicBezTo>
                    <a:pt x="107" y="74"/>
                    <a:pt x="106" y="75"/>
                    <a:pt x="105" y="75"/>
                  </a:cubicBezTo>
                  <a:cubicBezTo>
                    <a:pt x="105" y="75"/>
                    <a:pt x="104" y="76"/>
                    <a:pt x="104" y="76"/>
                  </a:cubicBezTo>
                  <a:cubicBezTo>
                    <a:pt x="104" y="121"/>
                    <a:pt x="104" y="121"/>
                    <a:pt x="104" y="121"/>
                  </a:cubicBezTo>
                  <a:cubicBezTo>
                    <a:pt x="104" y="121"/>
                    <a:pt x="105" y="120"/>
                    <a:pt x="105" y="120"/>
                  </a:cubicBezTo>
                  <a:cubicBezTo>
                    <a:pt x="106" y="119"/>
                    <a:pt x="106" y="118"/>
                    <a:pt x="107" y="117"/>
                  </a:cubicBezTo>
                  <a:cubicBezTo>
                    <a:pt x="108" y="117"/>
                    <a:pt x="109" y="117"/>
                    <a:pt x="110" y="117"/>
                  </a:cubicBezTo>
                  <a:cubicBezTo>
                    <a:pt x="111" y="116"/>
                    <a:pt x="112" y="116"/>
                    <a:pt x="112" y="115"/>
                  </a:cubicBezTo>
                  <a:cubicBezTo>
                    <a:pt x="113" y="115"/>
                    <a:pt x="113" y="114"/>
                    <a:pt x="114" y="115"/>
                  </a:cubicBezTo>
                  <a:cubicBezTo>
                    <a:pt x="115" y="116"/>
                    <a:pt x="113" y="116"/>
                    <a:pt x="114" y="117"/>
                  </a:cubicBezTo>
                  <a:cubicBezTo>
                    <a:pt x="115" y="118"/>
                    <a:pt x="116" y="116"/>
                    <a:pt x="117" y="116"/>
                  </a:cubicBezTo>
                  <a:cubicBezTo>
                    <a:pt x="117" y="116"/>
                    <a:pt x="118" y="116"/>
                    <a:pt x="119" y="117"/>
                  </a:cubicBezTo>
                  <a:cubicBezTo>
                    <a:pt x="120" y="117"/>
                    <a:pt x="120" y="118"/>
                    <a:pt x="121" y="118"/>
                  </a:cubicBezTo>
                  <a:cubicBezTo>
                    <a:pt x="121" y="118"/>
                    <a:pt x="122" y="118"/>
                    <a:pt x="123" y="118"/>
                  </a:cubicBezTo>
                  <a:cubicBezTo>
                    <a:pt x="124" y="118"/>
                    <a:pt x="125" y="119"/>
                    <a:pt x="126" y="119"/>
                  </a:cubicBezTo>
                  <a:cubicBezTo>
                    <a:pt x="127" y="119"/>
                    <a:pt x="127" y="118"/>
                    <a:pt x="128" y="118"/>
                  </a:cubicBezTo>
                  <a:cubicBezTo>
                    <a:pt x="130" y="117"/>
                    <a:pt x="130" y="118"/>
                    <a:pt x="131" y="119"/>
                  </a:cubicBezTo>
                  <a:cubicBezTo>
                    <a:pt x="132" y="119"/>
                    <a:pt x="132" y="118"/>
                    <a:pt x="133" y="118"/>
                  </a:cubicBezTo>
                  <a:cubicBezTo>
                    <a:pt x="133" y="119"/>
                    <a:pt x="133" y="120"/>
                    <a:pt x="134" y="121"/>
                  </a:cubicBezTo>
                  <a:cubicBezTo>
                    <a:pt x="134" y="121"/>
                    <a:pt x="134" y="121"/>
                    <a:pt x="134" y="122"/>
                  </a:cubicBezTo>
                  <a:cubicBezTo>
                    <a:pt x="135" y="122"/>
                    <a:pt x="135" y="122"/>
                    <a:pt x="136" y="123"/>
                  </a:cubicBezTo>
                  <a:cubicBezTo>
                    <a:pt x="137" y="123"/>
                    <a:pt x="137" y="124"/>
                    <a:pt x="138" y="125"/>
                  </a:cubicBezTo>
                  <a:cubicBezTo>
                    <a:pt x="139" y="126"/>
                    <a:pt x="141" y="127"/>
                    <a:pt x="142" y="127"/>
                  </a:cubicBezTo>
                  <a:cubicBezTo>
                    <a:pt x="143" y="127"/>
                    <a:pt x="144" y="127"/>
                    <a:pt x="145" y="127"/>
                  </a:cubicBezTo>
                  <a:cubicBezTo>
                    <a:pt x="147" y="127"/>
                    <a:pt x="148" y="128"/>
                    <a:pt x="150" y="129"/>
                  </a:cubicBezTo>
                  <a:cubicBezTo>
                    <a:pt x="151" y="130"/>
                    <a:pt x="152" y="131"/>
                    <a:pt x="152" y="131"/>
                  </a:cubicBezTo>
                  <a:cubicBezTo>
                    <a:pt x="152" y="132"/>
                    <a:pt x="152" y="133"/>
                    <a:pt x="152" y="133"/>
                  </a:cubicBezTo>
                  <a:cubicBezTo>
                    <a:pt x="153" y="135"/>
                    <a:pt x="155" y="135"/>
                    <a:pt x="154" y="137"/>
                  </a:cubicBezTo>
                  <a:cubicBezTo>
                    <a:pt x="154" y="138"/>
                    <a:pt x="155" y="138"/>
                    <a:pt x="156" y="139"/>
                  </a:cubicBezTo>
                  <a:cubicBezTo>
                    <a:pt x="156" y="139"/>
                    <a:pt x="157" y="140"/>
                    <a:pt x="157" y="140"/>
                  </a:cubicBezTo>
                  <a:cubicBezTo>
                    <a:pt x="158" y="140"/>
                    <a:pt x="158" y="140"/>
                    <a:pt x="159" y="140"/>
                  </a:cubicBezTo>
                  <a:cubicBezTo>
                    <a:pt x="160" y="140"/>
                    <a:pt x="161" y="140"/>
                    <a:pt x="162" y="141"/>
                  </a:cubicBezTo>
                  <a:cubicBezTo>
                    <a:pt x="162" y="141"/>
                    <a:pt x="163" y="141"/>
                    <a:pt x="164" y="141"/>
                  </a:cubicBezTo>
                  <a:cubicBezTo>
                    <a:pt x="164" y="142"/>
                    <a:pt x="164" y="143"/>
                    <a:pt x="165" y="143"/>
                  </a:cubicBezTo>
                  <a:cubicBezTo>
                    <a:pt x="165" y="144"/>
                    <a:pt x="166" y="143"/>
                    <a:pt x="167" y="143"/>
                  </a:cubicBezTo>
                  <a:cubicBezTo>
                    <a:pt x="168" y="143"/>
                    <a:pt x="170" y="144"/>
                    <a:pt x="171" y="144"/>
                  </a:cubicBezTo>
                  <a:cubicBezTo>
                    <a:pt x="171" y="144"/>
                    <a:pt x="172" y="144"/>
                    <a:pt x="172" y="144"/>
                  </a:cubicBezTo>
                  <a:cubicBezTo>
                    <a:pt x="174" y="144"/>
                    <a:pt x="175" y="145"/>
                    <a:pt x="176" y="146"/>
                  </a:cubicBezTo>
                  <a:cubicBezTo>
                    <a:pt x="163" y="166"/>
                    <a:pt x="143" y="181"/>
                    <a:pt x="119" y="187"/>
                  </a:cubicBezTo>
                  <a:cubicBezTo>
                    <a:pt x="119" y="186"/>
                    <a:pt x="118" y="185"/>
                    <a:pt x="118" y="184"/>
                  </a:cubicBezTo>
                  <a:cubicBezTo>
                    <a:pt x="118" y="182"/>
                    <a:pt x="119" y="181"/>
                    <a:pt x="118" y="179"/>
                  </a:cubicBezTo>
                  <a:cubicBezTo>
                    <a:pt x="118" y="178"/>
                    <a:pt x="118" y="175"/>
                    <a:pt x="117" y="175"/>
                  </a:cubicBezTo>
                  <a:cubicBezTo>
                    <a:pt x="117" y="174"/>
                    <a:pt x="115" y="172"/>
                    <a:pt x="113" y="171"/>
                  </a:cubicBezTo>
                  <a:cubicBezTo>
                    <a:pt x="113" y="171"/>
                    <a:pt x="112" y="171"/>
                    <a:pt x="111" y="170"/>
                  </a:cubicBezTo>
                  <a:cubicBezTo>
                    <a:pt x="109" y="170"/>
                    <a:pt x="106" y="168"/>
                    <a:pt x="105" y="166"/>
                  </a:cubicBezTo>
                  <a:cubicBezTo>
                    <a:pt x="105" y="166"/>
                    <a:pt x="105" y="165"/>
                    <a:pt x="105" y="164"/>
                  </a:cubicBezTo>
                  <a:cubicBezTo>
                    <a:pt x="105" y="164"/>
                    <a:pt x="104" y="163"/>
                    <a:pt x="104" y="163"/>
                  </a:cubicBezTo>
                  <a:lnTo>
                    <a:pt x="104" y="194"/>
                  </a:lnTo>
                  <a:close/>
                  <a:moveTo>
                    <a:pt x="2" y="78"/>
                  </a:moveTo>
                  <a:cubicBezTo>
                    <a:pt x="2" y="79"/>
                    <a:pt x="1" y="81"/>
                    <a:pt x="1" y="83"/>
                  </a:cubicBezTo>
                  <a:cubicBezTo>
                    <a:pt x="1" y="84"/>
                    <a:pt x="1" y="86"/>
                    <a:pt x="0" y="87"/>
                  </a:cubicBezTo>
                  <a:cubicBezTo>
                    <a:pt x="0" y="91"/>
                    <a:pt x="0" y="94"/>
                    <a:pt x="0" y="97"/>
                  </a:cubicBezTo>
                  <a:cubicBezTo>
                    <a:pt x="0" y="101"/>
                    <a:pt x="0" y="104"/>
                    <a:pt x="0" y="107"/>
                  </a:cubicBezTo>
                  <a:cubicBezTo>
                    <a:pt x="1" y="109"/>
                    <a:pt x="1" y="111"/>
                    <a:pt x="1" y="112"/>
                  </a:cubicBezTo>
                  <a:cubicBezTo>
                    <a:pt x="1" y="114"/>
                    <a:pt x="2" y="115"/>
                    <a:pt x="2" y="117"/>
                  </a:cubicBezTo>
                  <a:cubicBezTo>
                    <a:pt x="2" y="119"/>
                    <a:pt x="3" y="120"/>
                    <a:pt x="3" y="122"/>
                  </a:cubicBezTo>
                  <a:cubicBezTo>
                    <a:pt x="4" y="125"/>
                    <a:pt x="5" y="128"/>
                    <a:pt x="6" y="131"/>
                  </a:cubicBezTo>
                  <a:cubicBezTo>
                    <a:pt x="6" y="132"/>
                    <a:pt x="7" y="134"/>
                    <a:pt x="8" y="135"/>
                  </a:cubicBezTo>
                  <a:cubicBezTo>
                    <a:pt x="8" y="137"/>
                    <a:pt x="9" y="138"/>
                    <a:pt x="10" y="140"/>
                  </a:cubicBezTo>
                  <a:cubicBezTo>
                    <a:pt x="10" y="140"/>
                    <a:pt x="10" y="141"/>
                    <a:pt x="11" y="142"/>
                  </a:cubicBezTo>
                  <a:cubicBezTo>
                    <a:pt x="11" y="143"/>
                    <a:pt x="12" y="144"/>
                    <a:pt x="13" y="146"/>
                  </a:cubicBezTo>
                  <a:cubicBezTo>
                    <a:pt x="15" y="150"/>
                    <a:pt x="18" y="154"/>
                    <a:pt x="21" y="157"/>
                  </a:cubicBezTo>
                  <a:cubicBezTo>
                    <a:pt x="22" y="159"/>
                    <a:pt x="24" y="161"/>
                    <a:pt x="25" y="163"/>
                  </a:cubicBezTo>
                  <a:cubicBezTo>
                    <a:pt x="26" y="164"/>
                    <a:pt x="27" y="165"/>
                    <a:pt x="28" y="166"/>
                  </a:cubicBezTo>
                  <a:cubicBezTo>
                    <a:pt x="30" y="167"/>
                    <a:pt x="31" y="168"/>
                    <a:pt x="32" y="169"/>
                  </a:cubicBezTo>
                  <a:cubicBezTo>
                    <a:pt x="37" y="174"/>
                    <a:pt x="43" y="178"/>
                    <a:pt x="49" y="182"/>
                  </a:cubicBezTo>
                  <a:cubicBezTo>
                    <a:pt x="50" y="183"/>
                    <a:pt x="52" y="183"/>
                    <a:pt x="53" y="184"/>
                  </a:cubicBezTo>
                  <a:cubicBezTo>
                    <a:pt x="56" y="185"/>
                    <a:pt x="59" y="187"/>
                    <a:pt x="62" y="188"/>
                  </a:cubicBezTo>
                  <a:cubicBezTo>
                    <a:pt x="63" y="188"/>
                    <a:pt x="64" y="189"/>
                    <a:pt x="66" y="190"/>
                  </a:cubicBezTo>
                  <a:cubicBezTo>
                    <a:pt x="76" y="193"/>
                    <a:pt x="86" y="195"/>
                    <a:pt x="97" y="195"/>
                  </a:cubicBezTo>
                  <a:cubicBezTo>
                    <a:pt x="99" y="195"/>
                    <a:pt x="102" y="195"/>
                    <a:pt x="104" y="194"/>
                  </a:cubicBezTo>
                  <a:cubicBezTo>
                    <a:pt x="104" y="163"/>
                    <a:pt x="104" y="163"/>
                    <a:pt x="104" y="163"/>
                  </a:cubicBezTo>
                  <a:cubicBezTo>
                    <a:pt x="104" y="162"/>
                    <a:pt x="103" y="162"/>
                    <a:pt x="103" y="161"/>
                  </a:cubicBezTo>
                  <a:cubicBezTo>
                    <a:pt x="101" y="159"/>
                    <a:pt x="100" y="157"/>
                    <a:pt x="99" y="155"/>
                  </a:cubicBezTo>
                  <a:cubicBezTo>
                    <a:pt x="98" y="154"/>
                    <a:pt x="98" y="153"/>
                    <a:pt x="97" y="152"/>
                  </a:cubicBezTo>
                  <a:cubicBezTo>
                    <a:pt x="97" y="151"/>
                    <a:pt x="95" y="151"/>
                    <a:pt x="95" y="150"/>
                  </a:cubicBezTo>
                  <a:cubicBezTo>
                    <a:pt x="95" y="149"/>
                    <a:pt x="94" y="148"/>
                    <a:pt x="94" y="147"/>
                  </a:cubicBezTo>
                  <a:cubicBezTo>
                    <a:pt x="94" y="146"/>
                    <a:pt x="96" y="145"/>
                    <a:pt x="96" y="144"/>
                  </a:cubicBezTo>
                  <a:cubicBezTo>
                    <a:pt x="96" y="144"/>
                    <a:pt x="95" y="143"/>
                    <a:pt x="95" y="143"/>
                  </a:cubicBezTo>
                  <a:cubicBezTo>
                    <a:pt x="95" y="141"/>
                    <a:pt x="95" y="140"/>
                    <a:pt x="96" y="139"/>
                  </a:cubicBezTo>
                  <a:cubicBezTo>
                    <a:pt x="96" y="138"/>
                    <a:pt x="96" y="138"/>
                    <a:pt x="97" y="137"/>
                  </a:cubicBezTo>
                  <a:cubicBezTo>
                    <a:pt x="97" y="137"/>
                    <a:pt x="98" y="137"/>
                    <a:pt x="98" y="136"/>
                  </a:cubicBezTo>
                  <a:cubicBezTo>
                    <a:pt x="99" y="136"/>
                    <a:pt x="99" y="135"/>
                    <a:pt x="99" y="134"/>
                  </a:cubicBezTo>
                  <a:cubicBezTo>
                    <a:pt x="100" y="133"/>
                    <a:pt x="101" y="133"/>
                    <a:pt x="102" y="132"/>
                  </a:cubicBezTo>
                  <a:cubicBezTo>
                    <a:pt x="102" y="131"/>
                    <a:pt x="102" y="127"/>
                    <a:pt x="102" y="126"/>
                  </a:cubicBezTo>
                  <a:cubicBezTo>
                    <a:pt x="102" y="125"/>
                    <a:pt x="101" y="125"/>
                    <a:pt x="101" y="124"/>
                  </a:cubicBezTo>
                  <a:cubicBezTo>
                    <a:pt x="100" y="123"/>
                    <a:pt x="100" y="121"/>
                    <a:pt x="99" y="121"/>
                  </a:cubicBezTo>
                  <a:cubicBezTo>
                    <a:pt x="98" y="121"/>
                    <a:pt x="97" y="122"/>
                    <a:pt x="97" y="123"/>
                  </a:cubicBezTo>
                  <a:cubicBezTo>
                    <a:pt x="97" y="124"/>
                    <a:pt x="97" y="124"/>
                    <a:pt x="96" y="125"/>
                  </a:cubicBezTo>
                  <a:cubicBezTo>
                    <a:pt x="95" y="125"/>
                    <a:pt x="94" y="123"/>
                    <a:pt x="93" y="123"/>
                  </a:cubicBezTo>
                  <a:cubicBezTo>
                    <a:pt x="92" y="123"/>
                    <a:pt x="92" y="123"/>
                    <a:pt x="91" y="123"/>
                  </a:cubicBezTo>
                  <a:cubicBezTo>
                    <a:pt x="90" y="122"/>
                    <a:pt x="90" y="121"/>
                    <a:pt x="89" y="120"/>
                  </a:cubicBezTo>
                  <a:cubicBezTo>
                    <a:pt x="88" y="120"/>
                    <a:pt x="87" y="120"/>
                    <a:pt x="87" y="119"/>
                  </a:cubicBezTo>
                  <a:cubicBezTo>
                    <a:pt x="86" y="119"/>
                    <a:pt x="87" y="118"/>
                    <a:pt x="86" y="117"/>
                  </a:cubicBezTo>
                  <a:cubicBezTo>
                    <a:pt x="85" y="116"/>
                    <a:pt x="84" y="114"/>
                    <a:pt x="83" y="113"/>
                  </a:cubicBezTo>
                  <a:cubicBezTo>
                    <a:pt x="82" y="113"/>
                    <a:pt x="81" y="113"/>
                    <a:pt x="80" y="112"/>
                  </a:cubicBezTo>
                  <a:cubicBezTo>
                    <a:pt x="79" y="112"/>
                    <a:pt x="79" y="112"/>
                    <a:pt x="78" y="112"/>
                  </a:cubicBezTo>
                  <a:cubicBezTo>
                    <a:pt x="78" y="112"/>
                    <a:pt x="77" y="112"/>
                    <a:pt x="76" y="112"/>
                  </a:cubicBezTo>
                  <a:cubicBezTo>
                    <a:pt x="74" y="110"/>
                    <a:pt x="73" y="107"/>
                    <a:pt x="71" y="107"/>
                  </a:cubicBezTo>
                  <a:cubicBezTo>
                    <a:pt x="69" y="107"/>
                    <a:pt x="68" y="108"/>
                    <a:pt x="67" y="108"/>
                  </a:cubicBezTo>
                  <a:cubicBezTo>
                    <a:pt x="66" y="108"/>
                    <a:pt x="65" y="107"/>
                    <a:pt x="64" y="107"/>
                  </a:cubicBezTo>
                  <a:cubicBezTo>
                    <a:pt x="62" y="106"/>
                    <a:pt x="61" y="106"/>
                    <a:pt x="60" y="105"/>
                  </a:cubicBezTo>
                  <a:cubicBezTo>
                    <a:pt x="59" y="105"/>
                    <a:pt x="58" y="104"/>
                    <a:pt x="58" y="104"/>
                  </a:cubicBezTo>
                  <a:cubicBezTo>
                    <a:pt x="57" y="104"/>
                    <a:pt x="56" y="104"/>
                    <a:pt x="56" y="103"/>
                  </a:cubicBezTo>
                  <a:cubicBezTo>
                    <a:pt x="55" y="103"/>
                    <a:pt x="54" y="102"/>
                    <a:pt x="54" y="102"/>
                  </a:cubicBezTo>
                  <a:cubicBezTo>
                    <a:pt x="53" y="101"/>
                    <a:pt x="52" y="100"/>
                    <a:pt x="52" y="100"/>
                  </a:cubicBezTo>
                  <a:cubicBezTo>
                    <a:pt x="52" y="99"/>
                    <a:pt x="53" y="98"/>
                    <a:pt x="53" y="97"/>
                  </a:cubicBezTo>
                  <a:cubicBezTo>
                    <a:pt x="53" y="95"/>
                    <a:pt x="51" y="93"/>
                    <a:pt x="50" y="92"/>
                  </a:cubicBezTo>
                  <a:cubicBezTo>
                    <a:pt x="49" y="91"/>
                    <a:pt x="48" y="90"/>
                    <a:pt x="47" y="89"/>
                  </a:cubicBezTo>
                  <a:cubicBezTo>
                    <a:pt x="47" y="88"/>
                    <a:pt x="47" y="88"/>
                    <a:pt x="47" y="87"/>
                  </a:cubicBezTo>
                  <a:cubicBezTo>
                    <a:pt x="47" y="87"/>
                    <a:pt x="46" y="86"/>
                    <a:pt x="45" y="85"/>
                  </a:cubicBezTo>
                  <a:cubicBezTo>
                    <a:pt x="45" y="84"/>
                    <a:pt x="44" y="83"/>
                    <a:pt x="43" y="82"/>
                  </a:cubicBezTo>
                  <a:cubicBezTo>
                    <a:pt x="43" y="81"/>
                    <a:pt x="44" y="80"/>
                    <a:pt x="43" y="79"/>
                  </a:cubicBezTo>
                  <a:cubicBezTo>
                    <a:pt x="43" y="77"/>
                    <a:pt x="40" y="78"/>
                    <a:pt x="40" y="80"/>
                  </a:cubicBezTo>
                  <a:cubicBezTo>
                    <a:pt x="40" y="81"/>
                    <a:pt x="41" y="82"/>
                    <a:pt x="42" y="82"/>
                  </a:cubicBezTo>
                  <a:cubicBezTo>
                    <a:pt x="42" y="83"/>
                    <a:pt x="42" y="84"/>
                    <a:pt x="42" y="85"/>
                  </a:cubicBezTo>
                  <a:cubicBezTo>
                    <a:pt x="43" y="86"/>
                    <a:pt x="43" y="86"/>
                    <a:pt x="44" y="87"/>
                  </a:cubicBezTo>
                  <a:cubicBezTo>
                    <a:pt x="44" y="89"/>
                    <a:pt x="44" y="90"/>
                    <a:pt x="44" y="91"/>
                  </a:cubicBezTo>
                  <a:cubicBezTo>
                    <a:pt x="45" y="92"/>
                    <a:pt x="46" y="93"/>
                    <a:pt x="45" y="94"/>
                  </a:cubicBezTo>
                  <a:cubicBezTo>
                    <a:pt x="44" y="94"/>
                    <a:pt x="44" y="93"/>
                    <a:pt x="43" y="92"/>
                  </a:cubicBezTo>
                  <a:cubicBezTo>
                    <a:pt x="43" y="92"/>
                    <a:pt x="42" y="91"/>
                    <a:pt x="42" y="91"/>
                  </a:cubicBezTo>
                  <a:cubicBezTo>
                    <a:pt x="41" y="90"/>
                    <a:pt x="42" y="89"/>
                    <a:pt x="42" y="88"/>
                  </a:cubicBezTo>
                  <a:cubicBezTo>
                    <a:pt x="41" y="87"/>
                    <a:pt x="38" y="87"/>
                    <a:pt x="38" y="85"/>
                  </a:cubicBezTo>
                  <a:cubicBezTo>
                    <a:pt x="38" y="84"/>
                    <a:pt x="40" y="84"/>
                    <a:pt x="40" y="83"/>
                  </a:cubicBezTo>
                  <a:cubicBezTo>
                    <a:pt x="40" y="82"/>
                    <a:pt x="38" y="81"/>
                    <a:pt x="38" y="81"/>
                  </a:cubicBezTo>
                  <a:cubicBezTo>
                    <a:pt x="38" y="80"/>
                    <a:pt x="38" y="79"/>
                    <a:pt x="38" y="77"/>
                  </a:cubicBezTo>
                  <a:cubicBezTo>
                    <a:pt x="38" y="76"/>
                    <a:pt x="38" y="75"/>
                    <a:pt x="37" y="74"/>
                  </a:cubicBezTo>
                  <a:cubicBezTo>
                    <a:pt x="37" y="74"/>
                    <a:pt x="36" y="73"/>
                    <a:pt x="35" y="72"/>
                  </a:cubicBezTo>
                  <a:cubicBezTo>
                    <a:pt x="35" y="72"/>
                    <a:pt x="34" y="72"/>
                    <a:pt x="33" y="71"/>
                  </a:cubicBezTo>
                  <a:cubicBezTo>
                    <a:pt x="33" y="71"/>
                    <a:pt x="33" y="69"/>
                    <a:pt x="33" y="69"/>
                  </a:cubicBezTo>
                  <a:cubicBezTo>
                    <a:pt x="32" y="67"/>
                    <a:pt x="33" y="66"/>
                    <a:pt x="33" y="65"/>
                  </a:cubicBezTo>
                  <a:cubicBezTo>
                    <a:pt x="32" y="63"/>
                    <a:pt x="32" y="62"/>
                    <a:pt x="33" y="61"/>
                  </a:cubicBezTo>
                  <a:cubicBezTo>
                    <a:pt x="33" y="60"/>
                    <a:pt x="34" y="59"/>
                    <a:pt x="35" y="58"/>
                  </a:cubicBezTo>
                  <a:cubicBezTo>
                    <a:pt x="35" y="57"/>
                    <a:pt x="35" y="57"/>
                    <a:pt x="35" y="56"/>
                  </a:cubicBezTo>
                  <a:cubicBezTo>
                    <a:pt x="36" y="54"/>
                    <a:pt x="38" y="53"/>
                    <a:pt x="39" y="52"/>
                  </a:cubicBezTo>
                  <a:cubicBezTo>
                    <a:pt x="40" y="50"/>
                    <a:pt x="41" y="49"/>
                    <a:pt x="42" y="47"/>
                  </a:cubicBezTo>
                  <a:cubicBezTo>
                    <a:pt x="42" y="47"/>
                    <a:pt x="43" y="45"/>
                    <a:pt x="43" y="45"/>
                  </a:cubicBezTo>
                  <a:cubicBezTo>
                    <a:pt x="43" y="44"/>
                    <a:pt x="41" y="43"/>
                    <a:pt x="41" y="42"/>
                  </a:cubicBezTo>
                  <a:cubicBezTo>
                    <a:pt x="41" y="41"/>
                    <a:pt x="42" y="41"/>
                    <a:pt x="42" y="40"/>
                  </a:cubicBezTo>
                  <a:cubicBezTo>
                    <a:pt x="43" y="40"/>
                    <a:pt x="43" y="39"/>
                    <a:pt x="43" y="38"/>
                  </a:cubicBezTo>
                  <a:cubicBezTo>
                    <a:pt x="43" y="37"/>
                    <a:pt x="42" y="36"/>
                    <a:pt x="42" y="35"/>
                  </a:cubicBezTo>
                  <a:cubicBezTo>
                    <a:pt x="43" y="34"/>
                    <a:pt x="44" y="34"/>
                    <a:pt x="43" y="33"/>
                  </a:cubicBezTo>
                  <a:cubicBezTo>
                    <a:pt x="42" y="32"/>
                    <a:pt x="41" y="33"/>
                    <a:pt x="40" y="33"/>
                  </a:cubicBezTo>
                  <a:cubicBezTo>
                    <a:pt x="40" y="32"/>
                    <a:pt x="41" y="32"/>
                    <a:pt x="41" y="30"/>
                  </a:cubicBezTo>
                  <a:cubicBezTo>
                    <a:pt x="41" y="30"/>
                    <a:pt x="40" y="30"/>
                    <a:pt x="40" y="29"/>
                  </a:cubicBezTo>
                  <a:cubicBezTo>
                    <a:pt x="41" y="29"/>
                    <a:pt x="41" y="28"/>
                    <a:pt x="41" y="28"/>
                  </a:cubicBezTo>
                  <a:cubicBezTo>
                    <a:pt x="41" y="27"/>
                    <a:pt x="40" y="26"/>
                    <a:pt x="40" y="25"/>
                  </a:cubicBezTo>
                  <a:cubicBezTo>
                    <a:pt x="51" y="16"/>
                    <a:pt x="65" y="10"/>
                    <a:pt x="81" y="7"/>
                  </a:cubicBezTo>
                  <a:cubicBezTo>
                    <a:pt x="81" y="7"/>
                    <a:pt x="81" y="7"/>
                    <a:pt x="81" y="7"/>
                  </a:cubicBezTo>
                  <a:cubicBezTo>
                    <a:pt x="81" y="7"/>
                    <a:pt x="81" y="7"/>
                    <a:pt x="82" y="8"/>
                  </a:cubicBezTo>
                  <a:cubicBezTo>
                    <a:pt x="82" y="7"/>
                    <a:pt x="83" y="8"/>
                    <a:pt x="84" y="8"/>
                  </a:cubicBezTo>
                  <a:cubicBezTo>
                    <a:pt x="85" y="8"/>
                    <a:pt x="86" y="7"/>
                    <a:pt x="87" y="7"/>
                  </a:cubicBezTo>
                  <a:cubicBezTo>
                    <a:pt x="89" y="8"/>
                    <a:pt x="92" y="9"/>
                    <a:pt x="93" y="8"/>
                  </a:cubicBezTo>
                  <a:cubicBezTo>
                    <a:pt x="94" y="8"/>
                    <a:pt x="94" y="8"/>
                    <a:pt x="94" y="7"/>
                  </a:cubicBezTo>
                  <a:cubicBezTo>
                    <a:pt x="94" y="7"/>
                    <a:pt x="95" y="6"/>
                    <a:pt x="95" y="5"/>
                  </a:cubicBezTo>
                  <a:cubicBezTo>
                    <a:pt x="96" y="5"/>
                    <a:pt x="96" y="5"/>
                    <a:pt x="97" y="5"/>
                  </a:cubicBezTo>
                  <a:cubicBezTo>
                    <a:pt x="99" y="5"/>
                    <a:pt x="102" y="5"/>
                    <a:pt x="104" y="6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2" y="0"/>
                    <a:pt x="101" y="0"/>
                    <a:pt x="99" y="0"/>
                  </a:cubicBezTo>
                  <a:cubicBezTo>
                    <a:pt x="98" y="0"/>
                    <a:pt x="98" y="0"/>
                    <a:pt x="97" y="0"/>
                  </a:cubicBezTo>
                  <a:cubicBezTo>
                    <a:pt x="96" y="0"/>
                    <a:pt x="95" y="0"/>
                    <a:pt x="94" y="0"/>
                  </a:cubicBezTo>
                  <a:cubicBezTo>
                    <a:pt x="84" y="0"/>
                    <a:pt x="75" y="2"/>
                    <a:pt x="66" y="5"/>
                  </a:cubicBezTo>
                  <a:cubicBezTo>
                    <a:pt x="64" y="6"/>
                    <a:pt x="63" y="6"/>
                    <a:pt x="62" y="7"/>
                  </a:cubicBezTo>
                  <a:cubicBezTo>
                    <a:pt x="61" y="7"/>
                    <a:pt x="61" y="7"/>
                    <a:pt x="60" y="7"/>
                  </a:cubicBezTo>
                  <a:cubicBezTo>
                    <a:pt x="59" y="8"/>
                    <a:pt x="58" y="8"/>
                    <a:pt x="57" y="9"/>
                  </a:cubicBezTo>
                  <a:cubicBezTo>
                    <a:pt x="56" y="9"/>
                    <a:pt x="54" y="10"/>
                    <a:pt x="53" y="11"/>
                  </a:cubicBezTo>
                  <a:cubicBezTo>
                    <a:pt x="52" y="11"/>
                    <a:pt x="50" y="12"/>
                    <a:pt x="49" y="13"/>
                  </a:cubicBezTo>
                  <a:cubicBezTo>
                    <a:pt x="43" y="16"/>
                    <a:pt x="38" y="20"/>
                    <a:pt x="33" y="24"/>
                  </a:cubicBezTo>
                  <a:cubicBezTo>
                    <a:pt x="33" y="24"/>
                    <a:pt x="32" y="25"/>
                    <a:pt x="32" y="25"/>
                  </a:cubicBezTo>
                  <a:cubicBezTo>
                    <a:pt x="31" y="26"/>
                    <a:pt x="30" y="27"/>
                    <a:pt x="28" y="29"/>
                  </a:cubicBezTo>
                  <a:cubicBezTo>
                    <a:pt x="27" y="30"/>
                    <a:pt x="26" y="31"/>
                    <a:pt x="25" y="32"/>
                  </a:cubicBezTo>
                  <a:cubicBezTo>
                    <a:pt x="24" y="34"/>
                    <a:pt x="22" y="35"/>
                    <a:pt x="21" y="37"/>
                  </a:cubicBezTo>
                  <a:cubicBezTo>
                    <a:pt x="18" y="41"/>
                    <a:pt x="15" y="45"/>
                    <a:pt x="13" y="49"/>
                  </a:cubicBezTo>
                  <a:cubicBezTo>
                    <a:pt x="12" y="50"/>
                    <a:pt x="11" y="52"/>
                    <a:pt x="11" y="53"/>
                  </a:cubicBezTo>
                  <a:cubicBezTo>
                    <a:pt x="10" y="54"/>
                    <a:pt x="10" y="54"/>
                    <a:pt x="10" y="55"/>
                  </a:cubicBezTo>
                  <a:cubicBezTo>
                    <a:pt x="8" y="57"/>
                    <a:pt x="8" y="59"/>
                    <a:pt x="7" y="62"/>
                  </a:cubicBezTo>
                  <a:cubicBezTo>
                    <a:pt x="6" y="62"/>
                    <a:pt x="6" y="63"/>
                    <a:pt x="6" y="64"/>
                  </a:cubicBezTo>
                  <a:cubicBezTo>
                    <a:pt x="5" y="67"/>
                    <a:pt x="4" y="70"/>
                    <a:pt x="3" y="73"/>
                  </a:cubicBezTo>
                  <a:cubicBezTo>
                    <a:pt x="3" y="75"/>
                    <a:pt x="2" y="76"/>
                    <a:pt x="2" y="78"/>
                  </a:cubicBezTo>
                  <a:close/>
                  <a:moveTo>
                    <a:pt x="104" y="76"/>
                  </a:moveTo>
                  <a:cubicBezTo>
                    <a:pt x="104" y="121"/>
                    <a:pt x="104" y="121"/>
                    <a:pt x="104" y="121"/>
                  </a:cubicBezTo>
                  <a:cubicBezTo>
                    <a:pt x="104" y="122"/>
                    <a:pt x="103" y="122"/>
                    <a:pt x="103" y="122"/>
                  </a:cubicBezTo>
                  <a:cubicBezTo>
                    <a:pt x="102" y="122"/>
                    <a:pt x="101" y="121"/>
                    <a:pt x="100" y="120"/>
                  </a:cubicBezTo>
                  <a:cubicBezTo>
                    <a:pt x="98" y="119"/>
                    <a:pt x="97" y="121"/>
                    <a:pt x="95" y="121"/>
                  </a:cubicBezTo>
                  <a:cubicBezTo>
                    <a:pt x="93" y="121"/>
                    <a:pt x="90" y="118"/>
                    <a:pt x="91" y="117"/>
                  </a:cubicBezTo>
                  <a:cubicBezTo>
                    <a:pt x="91" y="116"/>
                    <a:pt x="91" y="114"/>
                    <a:pt x="91" y="113"/>
                  </a:cubicBezTo>
                  <a:cubicBezTo>
                    <a:pt x="91" y="112"/>
                    <a:pt x="92" y="111"/>
                    <a:pt x="92" y="110"/>
                  </a:cubicBezTo>
                  <a:cubicBezTo>
                    <a:pt x="92" y="109"/>
                    <a:pt x="90" y="108"/>
                    <a:pt x="90" y="108"/>
                  </a:cubicBezTo>
                  <a:cubicBezTo>
                    <a:pt x="88" y="107"/>
                    <a:pt x="85" y="109"/>
                    <a:pt x="83" y="108"/>
                  </a:cubicBezTo>
                  <a:cubicBezTo>
                    <a:pt x="82" y="107"/>
                    <a:pt x="83" y="106"/>
                    <a:pt x="83" y="106"/>
                  </a:cubicBezTo>
                  <a:cubicBezTo>
                    <a:pt x="84" y="105"/>
                    <a:pt x="83" y="105"/>
                    <a:pt x="84" y="104"/>
                  </a:cubicBezTo>
                  <a:cubicBezTo>
                    <a:pt x="84" y="104"/>
                    <a:pt x="85" y="103"/>
                    <a:pt x="85" y="103"/>
                  </a:cubicBezTo>
                  <a:cubicBezTo>
                    <a:pt x="85" y="102"/>
                    <a:pt x="85" y="101"/>
                    <a:pt x="85" y="101"/>
                  </a:cubicBezTo>
                  <a:cubicBezTo>
                    <a:pt x="86" y="100"/>
                    <a:pt x="86" y="99"/>
                    <a:pt x="86" y="99"/>
                  </a:cubicBezTo>
                  <a:cubicBezTo>
                    <a:pt x="86" y="98"/>
                    <a:pt x="86" y="97"/>
                    <a:pt x="86" y="97"/>
                  </a:cubicBezTo>
                  <a:cubicBezTo>
                    <a:pt x="84" y="97"/>
                    <a:pt x="83" y="97"/>
                    <a:pt x="82" y="97"/>
                  </a:cubicBezTo>
                  <a:cubicBezTo>
                    <a:pt x="79" y="98"/>
                    <a:pt x="80" y="101"/>
                    <a:pt x="78" y="102"/>
                  </a:cubicBezTo>
                  <a:cubicBezTo>
                    <a:pt x="77" y="102"/>
                    <a:pt x="76" y="102"/>
                    <a:pt x="75" y="103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2" y="103"/>
                    <a:pt x="70" y="102"/>
                    <a:pt x="69" y="102"/>
                  </a:cubicBezTo>
                  <a:cubicBezTo>
                    <a:pt x="69" y="101"/>
                    <a:pt x="68" y="99"/>
                    <a:pt x="68" y="98"/>
                  </a:cubicBezTo>
                  <a:cubicBezTo>
                    <a:pt x="67" y="95"/>
                    <a:pt x="68" y="92"/>
                    <a:pt x="69" y="90"/>
                  </a:cubicBezTo>
                  <a:cubicBezTo>
                    <a:pt x="69" y="90"/>
                    <a:pt x="70" y="89"/>
                    <a:pt x="70" y="89"/>
                  </a:cubicBezTo>
                  <a:cubicBezTo>
                    <a:pt x="70" y="88"/>
                    <a:pt x="70" y="87"/>
                    <a:pt x="70" y="86"/>
                  </a:cubicBezTo>
                  <a:cubicBezTo>
                    <a:pt x="70" y="85"/>
                    <a:pt x="72" y="84"/>
                    <a:pt x="74" y="83"/>
                  </a:cubicBezTo>
                  <a:cubicBezTo>
                    <a:pt x="75" y="82"/>
                    <a:pt x="77" y="81"/>
                    <a:pt x="78" y="81"/>
                  </a:cubicBezTo>
                  <a:cubicBezTo>
                    <a:pt x="79" y="81"/>
                    <a:pt x="80" y="81"/>
                    <a:pt x="81" y="81"/>
                  </a:cubicBezTo>
                  <a:cubicBezTo>
                    <a:pt x="82" y="82"/>
                    <a:pt x="83" y="82"/>
                    <a:pt x="83" y="82"/>
                  </a:cubicBezTo>
                  <a:cubicBezTo>
                    <a:pt x="85" y="82"/>
                    <a:pt x="86" y="81"/>
                    <a:pt x="87" y="80"/>
                  </a:cubicBezTo>
                  <a:cubicBezTo>
                    <a:pt x="89" y="80"/>
                    <a:pt x="90" y="80"/>
                    <a:pt x="92" y="80"/>
                  </a:cubicBezTo>
                  <a:cubicBezTo>
                    <a:pt x="93" y="80"/>
                    <a:pt x="93" y="81"/>
                    <a:pt x="94" y="81"/>
                  </a:cubicBezTo>
                  <a:cubicBezTo>
                    <a:pt x="95" y="81"/>
                    <a:pt x="95" y="80"/>
                    <a:pt x="96" y="81"/>
                  </a:cubicBezTo>
                  <a:cubicBezTo>
                    <a:pt x="97" y="81"/>
                    <a:pt x="98" y="82"/>
                    <a:pt x="98" y="83"/>
                  </a:cubicBezTo>
                  <a:cubicBezTo>
                    <a:pt x="98" y="84"/>
                    <a:pt x="97" y="84"/>
                    <a:pt x="97" y="86"/>
                  </a:cubicBezTo>
                  <a:cubicBezTo>
                    <a:pt x="98" y="87"/>
                    <a:pt x="100" y="87"/>
                    <a:pt x="102" y="87"/>
                  </a:cubicBezTo>
                  <a:cubicBezTo>
                    <a:pt x="102" y="87"/>
                    <a:pt x="102" y="85"/>
                    <a:pt x="102" y="84"/>
                  </a:cubicBezTo>
                  <a:cubicBezTo>
                    <a:pt x="101" y="84"/>
                    <a:pt x="102" y="83"/>
                    <a:pt x="102" y="83"/>
                  </a:cubicBezTo>
                  <a:cubicBezTo>
                    <a:pt x="101" y="82"/>
                    <a:pt x="101" y="81"/>
                    <a:pt x="101" y="81"/>
                  </a:cubicBezTo>
                  <a:cubicBezTo>
                    <a:pt x="101" y="78"/>
                    <a:pt x="102" y="77"/>
                    <a:pt x="104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5" name="Freeform 265"/>
            <p:cNvSpPr/>
            <p:nvPr/>
          </p:nvSpPr>
          <p:spPr bwMode="auto">
            <a:xfrm>
              <a:off x="10240963" y="1768475"/>
              <a:ext cx="490538" cy="425450"/>
            </a:xfrm>
            <a:custGeom>
              <a:avLst/>
              <a:gdLst>
                <a:gd name="T0" fmla="*/ 33 w 309"/>
                <a:gd name="T1" fmla="*/ 268 h 268"/>
                <a:gd name="T2" fmla="*/ 87 w 309"/>
                <a:gd name="T3" fmla="*/ 209 h 268"/>
                <a:gd name="T4" fmla="*/ 309 w 309"/>
                <a:gd name="T5" fmla="*/ 209 h 268"/>
                <a:gd name="T6" fmla="*/ 309 w 309"/>
                <a:gd name="T7" fmla="*/ 147 h 268"/>
                <a:gd name="T8" fmla="*/ 108 w 309"/>
                <a:gd name="T9" fmla="*/ 147 h 268"/>
                <a:gd name="T10" fmla="*/ 96 w 309"/>
                <a:gd name="T11" fmla="*/ 147 h 268"/>
                <a:gd name="T12" fmla="*/ 96 w 309"/>
                <a:gd name="T13" fmla="*/ 135 h 268"/>
                <a:gd name="T14" fmla="*/ 96 w 309"/>
                <a:gd name="T15" fmla="*/ 0 h 268"/>
                <a:gd name="T16" fmla="*/ 0 w 309"/>
                <a:gd name="T17" fmla="*/ 0 h 268"/>
                <a:gd name="T18" fmla="*/ 0 w 309"/>
                <a:gd name="T19" fmla="*/ 209 h 268"/>
                <a:gd name="T20" fmla="*/ 33 w 309"/>
                <a:gd name="T21" fmla="*/ 209 h 268"/>
                <a:gd name="T22" fmla="*/ 33 w 309"/>
                <a:gd name="T23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9" h="268">
                  <a:moveTo>
                    <a:pt x="33" y="268"/>
                  </a:moveTo>
                  <a:lnTo>
                    <a:pt x="87" y="209"/>
                  </a:lnTo>
                  <a:lnTo>
                    <a:pt x="309" y="209"/>
                  </a:lnTo>
                  <a:lnTo>
                    <a:pt x="309" y="147"/>
                  </a:lnTo>
                  <a:lnTo>
                    <a:pt x="108" y="147"/>
                  </a:lnTo>
                  <a:lnTo>
                    <a:pt x="96" y="147"/>
                  </a:lnTo>
                  <a:lnTo>
                    <a:pt x="96" y="135"/>
                  </a:lnTo>
                  <a:lnTo>
                    <a:pt x="96" y="0"/>
                  </a:lnTo>
                  <a:lnTo>
                    <a:pt x="0" y="0"/>
                  </a:lnTo>
                  <a:lnTo>
                    <a:pt x="0" y="209"/>
                  </a:lnTo>
                  <a:lnTo>
                    <a:pt x="33" y="209"/>
                  </a:lnTo>
                  <a:lnTo>
                    <a:pt x="33" y="2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6" name="Freeform 266"/>
            <p:cNvSpPr/>
            <p:nvPr/>
          </p:nvSpPr>
          <p:spPr bwMode="auto">
            <a:xfrm>
              <a:off x="10412413" y="1641475"/>
              <a:ext cx="511175" cy="439738"/>
            </a:xfrm>
            <a:custGeom>
              <a:avLst/>
              <a:gdLst>
                <a:gd name="T0" fmla="*/ 322 w 322"/>
                <a:gd name="T1" fmla="*/ 0 h 277"/>
                <a:gd name="T2" fmla="*/ 0 w 322"/>
                <a:gd name="T3" fmla="*/ 0 h 277"/>
                <a:gd name="T4" fmla="*/ 0 w 322"/>
                <a:gd name="T5" fmla="*/ 80 h 277"/>
                <a:gd name="T6" fmla="*/ 0 w 322"/>
                <a:gd name="T7" fmla="*/ 215 h 277"/>
                <a:gd name="T8" fmla="*/ 201 w 322"/>
                <a:gd name="T9" fmla="*/ 215 h 277"/>
                <a:gd name="T10" fmla="*/ 232 w 322"/>
                <a:gd name="T11" fmla="*/ 215 h 277"/>
                <a:gd name="T12" fmla="*/ 289 w 322"/>
                <a:gd name="T13" fmla="*/ 277 h 277"/>
                <a:gd name="T14" fmla="*/ 289 w 322"/>
                <a:gd name="T15" fmla="*/ 215 h 277"/>
                <a:gd name="T16" fmla="*/ 322 w 322"/>
                <a:gd name="T17" fmla="*/ 215 h 277"/>
                <a:gd name="T18" fmla="*/ 322 w 322"/>
                <a:gd name="T19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2" h="277">
                  <a:moveTo>
                    <a:pt x="322" y="0"/>
                  </a:moveTo>
                  <a:lnTo>
                    <a:pt x="0" y="0"/>
                  </a:lnTo>
                  <a:lnTo>
                    <a:pt x="0" y="80"/>
                  </a:lnTo>
                  <a:lnTo>
                    <a:pt x="0" y="215"/>
                  </a:lnTo>
                  <a:lnTo>
                    <a:pt x="201" y="215"/>
                  </a:lnTo>
                  <a:lnTo>
                    <a:pt x="232" y="215"/>
                  </a:lnTo>
                  <a:lnTo>
                    <a:pt x="289" y="277"/>
                  </a:lnTo>
                  <a:lnTo>
                    <a:pt x="289" y="215"/>
                  </a:lnTo>
                  <a:lnTo>
                    <a:pt x="322" y="215"/>
                  </a:lnTo>
                  <a:lnTo>
                    <a:pt x="3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7" name="Freeform 267"/>
            <p:cNvSpPr/>
            <p:nvPr/>
          </p:nvSpPr>
          <p:spPr bwMode="auto">
            <a:xfrm>
              <a:off x="5818188" y="2306638"/>
              <a:ext cx="649288" cy="484188"/>
            </a:xfrm>
            <a:custGeom>
              <a:avLst/>
              <a:gdLst>
                <a:gd name="T0" fmla="*/ 87 w 173"/>
                <a:gd name="T1" fmla="*/ 0 h 129"/>
                <a:gd name="T2" fmla="*/ 0 w 173"/>
                <a:gd name="T3" fmla="*/ 87 h 129"/>
                <a:gd name="T4" fmla="*/ 11 w 173"/>
                <a:gd name="T5" fmla="*/ 128 h 129"/>
                <a:gd name="T6" fmla="*/ 11 w 173"/>
                <a:gd name="T7" fmla="*/ 105 h 129"/>
                <a:gd name="T8" fmla="*/ 15 w 173"/>
                <a:gd name="T9" fmla="*/ 94 h 129"/>
                <a:gd name="T10" fmla="*/ 15 w 173"/>
                <a:gd name="T11" fmla="*/ 87 h 129"/>
                <a:gd name="T12" fmla="*/ 87 w 173"/>
                <a:gd name="T13" fmla="*/ 15 h 129"/>
                <a:gd name="T14" fmla="*/ 159 w 173"/>
                <a:gd name="T15" fmla="*/ 87 h 129"/>
                <a:gd name="T16" fmla="*/ 158 w 173"/>
                <a:gd name="T17" fmla="*/ 94 h 129"/>
                <a:gd name="T18" fmla="*/ 162 w 173"/>
                <a:gd name="T19" fmla="*/ 105 h 129"/>
                <a:gd name="T20" fmla="*/ 162 w 173"/>
                <a:gd name="T21" fmla="*/ 129 h 129"/>
                <a:gd name="T22" fmla="*/ 173 w 173"/>
                <a:gd name="T23" fmla="*/ 87 h 129"/>
                <a:gd name="T24" fmla="*/ 87 w 173"/>
                <a:gd name="T25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" h="129">
                  <a:moveTo>
                    <a:pt x="87" y="0"/>
                  </a:moveTo>
                  <a:cubicBezTo>
                    <a:pt x="39" y="1"/>
                    <a:pt x="0" y="39"/>
                    <a:pt x="0" y="87"/>
                  </a:cubicBezTo>
                  <a:cubicBezTo>
                    <a:pt x="0" y="101"/>
                    <a:pt x="4" y="115"/>
                    <a:pt x="11" y="128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1" y="101"/>
                    <a:pt x="12" y="97"/>
                    <a:pt x="15" y="94"/>
                  </a:cubicBezTo>
                  <a:cubicBezTo>
                    <a:pt x="15" y="91"/>
                    <a:pt x="15" y="89"/>
                    <a:pt x="15" y="87"/>
                  </a:cubicBezTo>
                  <a:cubicBezTo>
                    <a:pt x="15" y="47"/>
                    <a:pt x="47" y="15"/>
                    <a:pt x="87" y="15"/>
                  </a:cubicBezTo>
                  <a:cubicBezTo>
                    <a:pt x="126" y="15"/>
                    <a:pt x="159" y="47"/>
                    <a:pt x="159" y="87"/>
                  </a:cubicBezTo>
                  <a:cubicBezTo>
                    <a:pt x="159" y="89"/>
                    <a:pt x="158" y="92"/>
                    <a:pt x="158" y="94"/>
                  </a:cubicBezTo>
                  <a:cubicBezTo>
                    <a:pt x="160" y="98"/>
                    <a:pt x="162" y="101"/>
                    <a:pt x="162" y="105"/>
                  </a:cubicBezTo>
                  <a:cubicBezTo>
                    <a:pt x="162" y="129"/>
                    <a:pt x="162" y="129"/>
                    <a:pt x="162" y="129"/>
                  </a:cubicBezTo>
                  <a:cubicBezTo>
                    <a:pt x="169" y="116"/>
                    <a:pt x="173" y="102"/>
                    <a:pt x="173" y="87"/>
                  </a:cubicBezTo>
                  <a:cubicBezTo>
                    <a:pt x="173" y="39"/>
                    <a:pt x="134" y="1"/>
                    <a:pt x="8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8" name="Freeform 268"/>
            <p:cNvSpPr/>
            <p:nvPr/>
          </p:nvSpPr>
          <p:spPr bwMode="auto">
            <a:xfrm>
              <a:off x="5878513" y="2633663"/>
              <a:ext cx="138113" cy="258763"/>
            </a:xfrm>
            <a:custGeom>
              <a:avLst/>
              <a:gdLst>
                <a:gd name="T0" fmla="*/ 0 w 37"/>
                <a:gd name="T1" fmla="*/ 15 h 69"/>
                <a:gd name="T2" fmla="*/ 0 w 37"/>
                <a:gd name="T3" fmla="*/ 18 h 69"/>
                <a:gd name="T4" fmla="*/ 0 w 37"/>
                <a:gd name="T5" fmla="*/ 40 h 69"/>
                <a:gd name="T6" fmla="*/ 0 w 37"/>
                <a:gd name="T7" fmla="*/ 51 h 69"/>
                <a:gd name="T8" fmla="*/ 26 w 37"/>
                <a:gd name="T9" fmla="*/ 69 h 69"/>
                <a:gd name="T10" fmla="*/ 37 w 37"/>
                <a:gd name="T11" fmla="*/ 69 h 69"/>
                <a:gd name="T12" fmla="*/ 37 w 37"/>
                <a:gd name="T13" fmla="*/ 0 h 69"/>
                <a:gd name="T14" fmla="*/ 26 w 37"/>
                <a:gd name="T15" fmla="*/ 0 h 69"/>
                <a:gd name="T16" fmla="*/ 0 w 37"/>
                <a:gd name="T17" fmla="*/ 1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69">
                  <a:moveTo>
                    <a:pt x="0" y="15"/>
                  </a:moveTo>
                  <a:cubicBezTo>
                    <a:pt x="0" y="16"/>
                    <a:pt x="0" y="17"/>
                    <a:pt x="0" y="1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60"/>
                    <a:pt x="12" y="69"/>
                    <a:pt x="26" y="69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3" y="0"/>
                    <a:pt x="3" y="6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9" name="Freeform 269"/>
            <p:cNvSpPr/>
            <p:nvPr/>
          </p:nvSpPr>
          <p:spPr bwMode="auto">
            <a:xfrm>
              <a:off x="6264275" y="2633663"/>
              <a:ext cx="142875" cy="258763"/>
            </a:xfrm>
            <a:custGeom>
              <a:avLst/>
              <a:gdLst>
                <a:gd name="T0" fmla="*/ 38 w 38"/>
                <a:gd name="T1" fmla="*/ 51 h 69"/>
                <a:gd name="T2" fmla="*/ 38 w 38"/>
                <a:gd name="T3" fmla="*/ 40 h 69"/>
                <a:gd name="T4" fmla="*/ 38 w 38"/>
                <a:gd name="T5" fmla="*/ 18 h 69"/>
                <a:gd name="T6" fmla="*/ 38 w 38"/>
                <a:gd name="T7" fmla="*/ 16 h 69"/>
                <a:gd name="T8" fmla="*/ 11 w 38"/>
                <a:gd name="T9" fmla="*/ 0 h 69"/>
                <a:gd name="T10" fmla="*/ 0 w 38"/>
                <a:gd name="T11" fmla="*/ 0 h 69"/>
                <a:gd name="T12" fmla="*/ 0 w 38"/>
                <a:gd name="T13" fmla="*/ 69 h 69"/>
                <a:gd name="T14" fmla="*/ 11 w 38"/>
                <a:gd name="T15" fmla="*/ 69 h 69"/>
                <a:gd name="T16" fmla="*/ 38 w 38"/>
                <a:gd name="T17" fmla="*/ 5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69">
                  <a:moveTo>
                    <a:pt x="38" y="51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8" y="17"/>
                    <a:pt x="38" y="17"/>
                    <a:pt x="38" y="16"/>
                  </a:cubicBezTo>
                  <a:cubicBezTo>
                    <a:pt x="36" y="7"/>
                    <a:pt x="25" y="0"/>
                    <a:pt x="1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26" y="69"/>
                    <a:pt x="38" y="60"/>
                    <a:pt x="3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0" name="Freeform 270"/>
            <p:cNvSpPr>
              <a:spLocks noEditPoints="1"/>
            </p:cNvSpPr>
            <p:nvPr/>
          </p:nvSpPr>
          <p:spPr bwMode="auto">
            <a:xfrm>
              <a:off x="614363" y="2479675"/>
              <a:ext cx="461963" cy="517525"/>
            </a:xfrm>
            <a:custGeom>
              <a:avLst/>
              <a:gdLst>
                <a:gd name="T0" fmla="*/ 270 w 291"/>
                <a:gd name="T1" fmla="*/ 326 h 326"/>
                <a:gd name="T2" fmla="*/ 270 w 291"/>
                <a:gd name="T3" fmla="*/ 0 h 326"/>
                <a:gd name="T4" fmla="*/ 253 w 291"/>
                <a:gd name="T5" fmla="*/ 35 h 326"/>
                <a:gd name="T6" fmla="*/ 253 w 291"/>
                <a:gd name="T7" fmla="*/ 66 h 326"/>
                <a:gd name="T8" fmla="*/ 270 w 291"/>
                <a:gd name="T9" fmla="*/ 123 h 326"/>
                <a:gd name="T10" fmla="*/ 270 w 291"/>
                <a:gd name="T11" fmla="*/ 146 h 326"/>
                <a:gd name="T12" fmla="*/ 253 w 291"/>
                <a:gd name="T13" fmla="*/ 203 h 326"/>
                <a:gd name="T14" fmla="*/ 253 w 291"/>
                <a:gd name="T15" fmla="*/ 234 h 326"/>
                <a:gd name="T16" fmla="*/ 270 w 291"/>
                <a:gd name="T17" fmla="*/ 288 h 326"/>
                <a:gd name="T18" fmla="*/ 145 w 291"/>
                <a:gd name="T19" fmla="*/ 239 h 326"/>
                <a:gd name="T20" fmla="*/ 237 w 291"/>
                <a:gd name="T21" fmla="*/ 326 h 326"/>
                <a:gd name="T22" fmla="*/ 253 w 291"/>
                <a:gd name="T23" fmla="*/ 288 h 326"/>
                <a:gd name="T24" fmla="*/ 237 w 291"/>
                <a:gd name="T25" fmla="*/ 260 h 326"/>
                <a:gd name="T26" fmla="*/ 237 w 291"/>
                <a:gd name="T27" fmla="*/ 234 h 326"/>
                <a:gd name="T28" fmla="*/ 253 w 291"/>
                <a:gd name="T29" fmla="*/ 203 h 326"/>
                <a:gd name="T30" fmla="*/ 237 w 291"/>
                <a:gd name="T31" fmla="*/ 146 h 326"/>
                <a:gd name="T32" fmla="*/ 253 w 291"/>
                <a:gd name="T33" fmla="*/ 123 h 326"/>
                <a:gd name="T34" fmla="*/ 237 w 291"/>
                <a:gd name="T35" fmla="*/ 92 h 326"/>
                <a:gd name="T36" fmla="*/ 237 w 291"/>
                <a:gd name="T37" fmla="*/ 66 h 326"/>
                <a:gd name="T38" fmla="*/ 253 w 291"/>
                <a:gd name="T39" fmla="*/ 35 h 326"/>
                <a:gd name="T40" fmla="*/ 237 w 291"/>
                <a:gd name="T41" fmla="*/ 0 h 326"/>
                <a:gd name="T42" fmla="*/ 145 w 291"/>
                <a:gd name="T43" fmla="*/ 87 h 326"/>
                <a:gd name="T44" fmla="*/ 215 w 291"/>
                <a:gd name="T45" fmla="*/ 118 h 326"/>
                <a:gd name="T46" fmla="*/ 145 w 291"/>
                <a:gd name="T47" fmla="*/ 239 h 326"/>
                <a:gd name="T48" fmla="*/ 38 w 291"/>
                <a:gd name="T49" fmla="*/ 11 h 326"/>
                <a:gd name="T50" fmla="*/ 55 w 291"/>
                <a:gd name="T51" fmla="*/ 66 h 326"/>
                <a:gd name="T52" fmla="*/ 38 w 291"/>
                <a:gd name="T53" fmla="*/ 92 h 326"/>
                <a:gd name="T54" fmla="*/ 55 w 291"/>
                <a:gd name="T55" fmla="*/ 123 h 326"/>
                <a:gd name="T56" fmla="*/ 55 w 291"/>
                <a:gd name="T57" fmla="*/ 146 h 326"/>
                <a:gd name="T58" fmla="*/ 38 w 291"/>
                <a:gd name="T59" fmla="*/ 177 h 326"/>
                <a:gd name="T60" fmla="*/ 55 w 291"/>
                <a:gd name="T61" fmla="*/ 234 h 326"/>
                <a:gd name="T62" fmla="*/ 38 w 291"/>
                <a:gd name="T63" fmla="*/ 260 h 326"/>
                <a:gd name="T64" fmla="*/ 55 w 291"/>
                <a:gd name="T65" fmla="*/ 288 h 326"/>
                <a:gd name="T66" fmla="*/ 55 w 291"/>
                <a:gd name="T67" fmla="*/ 314 h 326"/>
                <a:gd name="T68" fmla="*/ 76 w 291"/>
                <a:gd name="T69" fmla="*/ 239 h 326"/>
                <a:gd name="T70" fmla="*/ 76 w 291"/>
                <a:gd name="T71" fmla="*/ 208 h 326"/>
                <a:gd name="T72" fmla="*/ 145 w 291"/>
                <a:gd name="T73" fmla="*/ 87 h 326"/>
                <a:gd name="T74" fmla="*/ 55 w 291"/>
                <a:gd name="T75" fmla="*/ 0 h 326"/>
                <a:gd name="T76" fmla="*/ 19 w 291"/>
                <a:gd name="T77" fmla="*/ 0 h 326"/>
                <a:gd name="T78" fmla="*/ 19 w 291"/>
                <a:gd name="T79" fmla="*/ 326 h 326"/>
                <a:gd name="T80" fmla="*/ 38 w 291"/>
                <a:gd name="T81" fmla="*/ 288 h 326"/>
                <a:gd name="T82" fmla="*/ 38 w 291"/>
                <a:gd name="T83" fmla="*/ 260 h 326"/>
                <a:gd name="T84" fmla="*/ 19 w 291"/>
                <a:gd name="T85" fmla="*/ 203 h 326"/>
                <a:gd name="T86" fmla="*/ 19 w 291"/>
                <a:gd name="T87" fmla="*/ 177 h 326"/>
                <a:gd name="T88" fmla="*/ 38 w 291"/>
                <a:gd name="T89" fmla="*/ 123 h 326"/>
                <a:gd name="T90" fmla="*/ 38 w 291"/>
                <a:gd name="T91" fmla="*/ 92 h 326"/>
                <a:gd name="T92" fmla="*/ 19 w 291"/>
                <a:gd name="T93" fmla="*/ 3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91" h="326">
                  <a:moveTo>
                    <a:pt x="253" y="314"/>
                  </a:moveTo>
                  <a:lnTo>
                    <a:pt x="270" y="314"/>
                  </a:lnTo>
                  <a:lnTo>
                    <a:pt x="270" y="326"/>
                  </a:lnTo>
                  <a:lnTo>
                    <a:pt x="291" y="326"/>
                  </a:lnTo>
                  <a:lnTo>
                    <a:pt x="291" y="0"/>
                  </a:lnTo>
                  <a:lnTo>
                    <a:pt x="270" y="0"/>
                  </a:lnTo>
                  <a:lnTo>
                    <a:pt x="270" y="11"/>
                  </a:lnTo>
                  <a:lnTo>
                    <a:pt x="253" y="11"/>
                  </a:lnTo>
                  <a:lnTo>
                    <a:pt x="253" y="35"/>
                  </a:lnTo>
                  <a:lnTo>
                    <a:pt x="270" y="35"/>
                  </a:lnTo>
                  <a:lnTo>
                    <a:pt x="270" y="66"/>
                  </a:lnTo>
                  <a:lnTo>
                    <a:pt x="253" y="66"/>
                  </a:lnTo>
                  <a:lnTo>
                    <a:pt x="253" y="92"/>
                  </a:lnTo>
                  <a:lnTo>
                    <a:pt x="270" y="92"/>
                  </a:lnTo>
                  <a:lnTo>
                    <a:pt x="270" y="123"/>
                  </a:lnTo>
                  <a:lnTo>
                    <a:pt x="253" y="123"/>
                  </a:lnTo>
                  <a:lnTo>
                    <a:pt x="253" y="146"/>
                  </a:lnTo>
                  <a:lnTo>
                    <a:pt x="270" y="146"/>
                  </a:lnTo>
                  <a:lnTo>
                    <a:pt x="270" y="177"/>
                  </a:lnTo>
                  <a:lnTo>
                    <a:pt x="253" y="177"/>
                  </a:lnTo>
                  <a:lnTo>
                    <a:pt x="253" y="203"/>
                  </a:lnTo>
                  <a:lnTo>
                    <a:pt x="270" y="203"/>
                  </a:lnTo>
                  <a:lnTo>
                    <a:pt x="270" y="234"/>
                  </a:lnTo>
                  <a:lnTo>
                    <a:pt x="253" y="234"/>
                  </a:lnTo>
                  <a:lnTo>
                    <a:pt x="253" y="260"/>
                  </a:lnTo>
                  <a:lnTo>
                    <a:pt x="270" y="260"/>
                  </a:lnTo>
                  <a:lnTo>
                    <a:pt x="270" y="288"/>
                  </a:lnTo>
                  <a:lnTo>
                    <a:pt x="253" y="288"/>
                  </a:lnTo>
                  <a:lnTo>
                    <a:pt x="253" y="314"/>
                  </a:lnTo>
                  <a:close/>
                  <a:moveTo>
                    <a:pt x="145" y="239"/>
                  </a:moveTo>
                  <a:lnTo>
                    <a:pt x="215" y="239"/>
                  </a:lnTo>
                  <a:lnTo>
                    <a:pt x="215" y="326"/>
                  </a:lnTo>
                  <a:lnTo>
                    <a:pt x="237" y="326"/>
                  </a:lnTo>
                  <a:lnTo>
                    <a:pt x="237" y="314"/>
                  </a:lnTo>
                  <a:lnTo>
                    <a:pt x="253" y="314"/>
                  </a:lnTo>
                  <a:lnTo>
                    <a:pt x="253" y="288"/>
                  </a:lnTo>
                  <a:lnTo>
                    <a:pt x="237" y="288"/>
                  </a:lnTo>
                  <a:lnTo>
                    <a:pt x="237" y="260"/>
                  </a:lnTo>
                  <a:lnTo>
                    <a:pt x="237" y="260"/>
                  </a:lnTo>
                  <a:lnTo>
                    <a:pt x="253" y="260"/>
                  </a:lnTo>
                  <a:lnTo>
                    <a:pt x="253" y="234"/>
                  </a:lnTo>
                  <a:lnTo>
                    <a:pt x="237" y="234"/>
                  </a:lnTo>
                  <a:lnTo>
                    <a:pt x="237" y="203"/>
                  </a:lnTo>
                  <a:lnTo>
                    <a:pt x="237" y="203"/>
                  </a:lnTo>
                  <a:lnTo>
                    <a:pt x="253" y="203"/>
                  </a:lnTo>
                  <a:lnTo>
                    <a:pt x="253" y="177"/>
                  </a:lnTo>
                  <a:lnTo>
                    <a:pt x="237" y="177"/>
                  </a:lnTo>
                  <a:lnTo>
                    <a:pt x="237" y="146"/>
                  </a:lnTo>
                  <a:lnTo>
                    <a:pt x="237" y="146"/>
                  </a:lnTo>
                  <a:lnTo>
                    <a:pt x="253" y="146"/>
                  </a:lnTo>
                  <a:lnTo>
                    <a:pt x="253" y="123"/>
                  </a:lnTo>
                  <a:lnTo>
                    <a:pt x="237" y="123"/>
                  </a:lnTo>
                  <a:lnTo>
                    <a:pt x="237" y="92"/>
                  </a:lnTo>
                  <a:lnTo>
                    <a:pt x="237" y="92"/>
                  </a:lnTo>
                  <a:lnTo>
                    <a:pt x="253" y="92"/>
                  </a:lnTo>
                  <a:lnTo>
                    <a:pt x="253" y="66"/>
                  </a:lnTo>
                  <a:lnTo>
                    <a:pt x="237" y="66"/>
                  </a:lnTo>
                  <a:lnTo>
                    <a:pt x="237" y="35"/>
                  </a:lnTo>
                  <a:lnTo>
                    <a:pt x="237" y="35"/>
                  </a:lnTo>
                  <a:lnTo>
                    <a:pt x="253" y="35"/>
                  </a:lnTo>
                  <a:lnTo>
                    <a:pt x="253" y="11"/>
                  </a:lnTo>
                  <a:lnTo>
                    <a:pt x="237" y="11"/>
                  </a:lnTo>
                  <a:lnTo>
                    <a:pt x="237" y="0"/>
                  </a:lnTo>
                  <a:lnTo>
                    <a:pt x="215" y="0"/>
                  </a:lnTo>
                  <a:lnTo>
                    <a:pt x="215" y="87"/>
                  </a:lnTo>
                  <a:lnTo>
                    <a:pt x="145" y="87"/>
                  </a:lnTo>
                  <a:lnTo>
                    <a:pt x="145" y="118"/>
                  </a:lnTo>
                  <a:lnTo>
                    <a:pt x="215" y="118"/>
                  </a:lnTo>
                  <a:lnTo>
                    <a:pt x="215" y="118"/>
                  </a:lnTo>
                  <a:lnTo>
                    <a:pt x="215" y="208"/>
                  </a:lnTo>
                  <a:lnTo>
                    <a:pt x="145" y="208"/>
                  </a:lnTo>
                  <a:lnTo>
                    <a:pt x="145" y="239"/>
                  </a:lnTo>
                  <a:close/>
                  <a:moveTo>
                    <a:pt x="55" y="0"/>
                  </a:moveTo>
                  <a:lnTo>
                    <a:pt x="55" y="11"/>
                  </a:lnTo>
                  <a:lnTo>
                    <a:pt x="38" y="11"/>
                  </a:lnTo>
                  <a:lnTo>
                    <a:pt x="38" y="35"/>
                  </a:lnTo>
                  <a:lnTo>
                    <a:pt x="55" y="35"/>
                  </a:lnTo>
                  <a:lnTo>
                    <a:pt x="55" y="66"/>
                  </a:lnTo>
                  <a:lnTo>
                    <a:pt x="55" y="66"/>
                  </a:lnTo>
                  <a:lnTo>
                    <a:pt x="38" y="66"/>
                  </a:lnTo>
                  <a:lnTo>
                    <a:pt x="38" y="92"/>
                  </a:lnTo>
                  <a:lnTo>
                    <a:pt x="55" y="92"/>
                  </a:lnTo>
                  <a:lnTo>
                    <a:pt x="55" y="123"/>
                  </a:lnTo>
                  <a:lnTo>
                    <a:pt x="55" y="123"/>
                  </a:lnTo>
                  <a:lnTo>
                    <a:pt x="38" y="123"/>
                  </a:lnTo>
                  <a:lnTo>
                    <a:pt x="38" y="146"/>
                  </a:lnTo>
                  <a:lnTo>
                    <a:pt x="55" y="146"/>
                  </a:lnTo>
                  <a:lnTo>
                    <a:pt x="55" y="177"/>
                  </a:lnTo>
                  <a:lnTo>
                    <a:pt x="55" y="177"/>
                  </a:lnTo>
                  <a:lnTo>
                    <a:pt x="38" y="177"/>
                  </a:lnTo>
                  <a:lnTo>
                    <a:pt x="38" y="203"/>
                  </a:lnTo>
                  <a:lnTo>
                    <a:pt x="55" y="203"/>
                  </a:lnTo>
                  <a:lnTo>
                    <a:pt x="55" y="234"/>
                  </a:lnTo>
                  <a:lnTo>
                    <a:pt x="55" y="234"/>
                  </a:lnTo>
                  <a:lnTo>
                    <a:pt x="38" y="234"/>
                  </a:lnTo>
                  <a:lnTo>
                    <a:pt x="38" y="260"/>
                  </a:lnTo>
                  <a:lnTo>
                    <a:pt x="55" y="260"/>
                  </a:lnTo>
                  <a:lnTo>
                    <a:pt x="55" y="288"/>
                  </a:lnTo>
                  <a:lnTo>
                    <a:pt x="55" y="288"/>
                  </a:lnTo>
                  <a:lnTo>
                    <a:pt x="38" y="288"/>
                  </a:lnTo>
                  <a:lnTo>
                    <a:pt x="38" y="314"/>
                  </a:lnTo>
                  <a:lnTo>
                    <a:pt x="55" y="314"/>
                  </a:lnTo>
                  <a:lnTo>
                    <a:pt x="55" y="326"/>
                  </a:lnTo>
                  <a:lnTo>
                    <a:pt x="76" y="326"/>
                  </a:lnTo>
                  <a:lnTo>
                    <a:pt x="76" y="239"/>
                  </a:lnTo>
                  <a:lnTo>
                    <a:pt x="145" y="239"/>
                  </a:lnTo>
                  <a:lnTo>
                    <a:pt x="145" y="208"/>
                  </a:lnTo>
                  <a:lnTo>
                    <a:pt x="76" y="208"/>
                  </a:lnTo>
                  <a:lnTo>
                    <a:pt x="76" y="118"/>
                  </a:lnTo>
                  <a:lnTo>
                    <a:pt x="145" y="118"/>
                  </a:lnTo>
                  <a:lnTo>
                    <a:pt x="145" y="87"/>
                  </a:lnTo>
                  <a:lnTo>
                    <a:pt x="76" y="87"/>
                  </a:lnTo>
                  <a:lnTo>
                    <a:pt x="76" y="0"/>
                  </a:lnTo>
                  <a:lnTo>
                    <a:pt x="55" y="0"/>
                  </a:lnTo>
                  <a:close/>
                  <a:moveTo>
                    <a:pt x="38" y="11"/>
                  </a:moveTo>
                  <a:lnTo>
                    <a:pt x="19" y="11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326"/>
                  </a:lnTo>
                  <a:lnTo>
                    <a:pt x="19" y="326"/>
                  </a:lnTo>
                  <a:lnTo>
                    <a:pt x="19" y="314"/>
                  </a:lnTo>
                  <a:lnTo>
                    <a:pt x="38" y="314"/>
                  </a:lnTo>
                  <a:lnTo>
                    <a:pt x="38" y="288"/>
                  </a:lnTo>
                  <a:lnTo>
                    <a:pt x="19" y="288"/>
                  </a:lnTo>
                  <a:lnTo>
                    <a:pt x="19" y="260"/>
                  </a:lnTo>
                  <a:lnTo>
                    <a:pt x="38" y="260"/>
                  </a:lnTo>
                  <a:lnTo>
                    <a:pt x="38" y="234"/>
                  </a:lnTo>
                  <a:lnTo>
                    <a:pt x="19" y="234"/>
                  </a:lnTo>
                  <a:lnTo>
                    <a:pt x="19" y="203"/>
                  </a:lnTo>
                  <a:lnTo>
                    <a:pt x="38" y="203"/>
                  </a:lnTo>
                  <a:lnTo>
                    <a:pt x="38" y="177"/>
                  </a:lnTo>
                  <a:lnTo>
                    <a:pt x="19" y="177"/>
                  </a:lnTo>
                  <a:lnTo>
                    <a:pt x="19" y="146"/>
                  </a:lnTo>
                  <a:lnTo>
                    <a:pt x="38" y="146"/>
                  </a:lnTo>
                  <a:lnTo>
                    <a:pt x="38" y="123"/>
                  </a:lnTo>
                  <a:lnTo>
                    <a:pt x="19" y="123"/>
                  </a:lnTo>
                  <a:lnTo>
                    <a:pt x="19" y="92"/>
                  </a:lnTo>
                  <a:lnTo>
                    <a:pt x="38" y="92"/>
                  </a:lnTo>
                  <a:lnTo>
                    <a:pt x="38" y="66"/>
                  </a:lnTo>
                  <a:lnTo>
                    <a:pt x="19" y="66"/>
                  </a:lnTo>
                  <a:lnTo>
                    <a:pt x="19" y="35"/>
                  </a:lnTo>
                  <a:lnTo>
                    <a:pt x="38" y="35"/>
                  </a:lnTo>
                  <a:lnTo>
                    <a:pt x="38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1" name="Freeform 271"/>
            <p:cNvSpPr/>
            <p:nvPr/>
          </p:nvSpPr>
          <p:spPr bwMode="auto">
            <a:xfrm>
              <a:off x="311150" y="3252788"/>
              <a:ext cx="52388" cy="522288"/>
            </a:xfrm>
            <a:custGeom>
              <a:avLst/>
              <a:gdLst>
                <a:gd name="T0" fmla="*/ 0 w 14"/>
                <a:gd name="T1" fmla="*/ 0 h 139"/>
                <a:gd name="T2" fmla="*/ 0 w 14"/>
                <a:gd name="T3" fmla="*/ 139 h 139"/>
                <a:gd name="T4" fmla="*/ 14 w 14"/>
                <a:gd name="T5" fmla="*/ 139 h 139"/>
                <a:gd name="T6" fmla="*/ 14 w 14"/>
                <a:gd name="T7" fmla="*/ 0 h 139"/>
                <a:gd name="T8" fmla="*/ 7 w 14"/>
                <a:gd name="T9" fmla="*/ 2 h 139"/>
                <a:gd name="T10" fmla="*/ 0 w 14"/>
                <a:gd name="T11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39">
                  <a:moveTo>
                    <a:pt x="0" y="0"/>
                  </a:moveTo>
                  <a:cubicBezTo>
                    <a:pt x="0" y="139"/>
                    <a:pt x="0" y="139"/>
                    <a:pt x="0" y="139"/>
                  </a:cubicBezTo>
                  <a:cubicBezTo>
                    <a:pt x="14" y="139"/>
                    <a:pt x="14" y="139"/>
                    <a:pt x="14" y="13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2" y="1"/>
                    <a:pt x="10" y="2"/>
                    <a:pt x="7" y="2"/>
                  </a:cubicBezTo>
                  <a:cubicBezTo>
                    <a:pt x="5" y="2"/>
                    <a:pt x="2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2" name="Oval 272"/>
            <p:cNvSpPr>
              <a:spLocks noChangeArrowheads="1"/>
            </p:cNvSpPr>
            <p:nvPr/>
          </p:nvSpPr>
          <p:spPr bwMode="auto">
            <a:xfrm>
              <a:off x="295275" y="3159125"/>
              <a:ext cx="82550" cy="825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3" name="Rectangle 273"/>
            <p:cNvSpPr>
              <a:spLocks noChangeArrowheads="1"/>
            </p:cNvSpPr>
            <p:nvPr/>
          </p:nvSpPr>
          <p:spPr bwMode="auto">
            <a:xfrm>
              <a:off x="396875" y="3255963"/>
              <a:ext cx="450850" cy="3238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4" name="Freeform 274"/>
            <p:cNvSpPr/>
            <p:nvPr/>
          </p:nvSpPr>
          <p:spPr bwMode="auto">
            <a:xfrm>
              <a:off x="4038600" y="0"/>
              <a:ext cx="439738" cy="363538"/>
            </a:xfrm>
            <a:custGeom>
              <a:avLst/>
              <a:gdLst>
                <a:gd name="T0" fmla="*/ 277 w 277"/>
                <a:gd name="T1" fmla="*/ 104 h 229"/>
                <a:gd name="T2" fmla="*/ 277 w 277"/>
                <a:gd name="T3" fmla="*/ 76 h 229"/>
                <a:gd name="T4" fmla="*/ 208 w 277"/>
                <a:gd name="T5" fmla="*/ 21 h 229"/>
                <a:gd name="T6" fmla="*/ 182 w 277"/>
                <a:gd name="T7" fmla="*/ 0 h 229"/>
                <a:gd name="T8" fmla="*/ 95 w 277"/>
                <a:gd name="T9" fmla="*/ 0 h 229"/>
                <a:gd name="T10" fmla="*/ 0 w 277"/>
                <a:gd name="T11" fmla="*/ 76 h 229"/>
                <a:gd name="T12" fmla="*/ 0 w 277"/>
                <a:gd name="T13" fmla="*/ 229 h 229"/>
                <a:gd name="T14" fmla="*/ 87 w 277"/>
                <a:gd name="T15" fmla="*/ 229 h 229"/>
                <a:gd name="T16" fmla="*/ 87 w 277"/>
                <a:gd name="T17" fmla="*/ 78 h 229"/>
                <a:gd name="T18" fmla="*/ 189 w 277"/>
                <a:gd name="T19" fmla="*/ 78 h 229"/>
                <a:gd name="T20" fmla="*/ 189 w 277"/>
                <a:gd name="T21" fmla="*/ 229 h 229"/>
                <a:gd name="T22" fmla="*/ 277 w 277"/>
                <a:gd name="T23" fmla="*/ 229 h 229"/>
                <a:gd name="T24" fmla="*/ 277 w 277"/>
                <a:gd name="T25" fmla="*/ 104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77" h="229">
                  <a:moveTo>
                    <a:pt x="277" y="104"/>
                  </a:moveTo>
                  <a:lnTo>
                    <a:pt x="277" y="76"/>
                  </a:lnTo>
                  <a:lnTo>
                    <a:pt x="208" y="21"/>
                  </a:lnTo>
                  <a:lnTo>
                    <a:pt x="182" y="0"/>
                  </a:lnTo>
                  <a:lnTo>
                    <a:pt x="95" y="0"/>
                  </a:lnTo>
                  <a:lnTo>
                    <a:pt x="0" y="76"/>
                  </a:lnTo>
                  <a:lnTo>
                    <a:pt x="0" y="229"/>
                  </a:lnTo>
                  <a:lnTo>
                    <a:pt x="87" y="229"/>
                  </a:lnTo>
                  <a:lnTo>
                    <a:pt x="87" y="78"/>
                  </a:lnTo>
                  <a:lnTo>
                    <a:pt x="189" y="78"/>
                  </a:lnTo>
                  <a:lnTo>
                    <a:pt x="189" y="229"/>
                  </a:lnTo>
                  <a:lnTo>
                    <a:pt x="277" y="229"/>
                  </a:lnTo>
                  <a:lnTo>
                    <a:pt x="277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5" name="Freeform 275"/>
            <p:cNvSpPr>
              <a:spLocks noEditPoints="1"/>
            </p:cNvSpPr>
            <p:nvPr/>
          </p:nvSpPr>
          <p:spPr bwMode="auto">
            <a:xfrm>
              <a:off x="3933825" y="0"/>
              <a:ext cx="644525" cy="139700"/>
            </a:xfrm>
            <a:custGeom>
              <a:avLst/>
              <a:gdLst>
                <a:gd name="T0" fmla="*/ 66 w 406"/>
                <a:gd name="T1" fmla="*/ 62 h 88"/>
                <a:gd name="T2" fmla="*/ 142 w 406"/>
                <a:gd name="T3" fmla="*/ 0 h 88"/>
                <a:gd name="T4" fmla="*/ 54 w 406"/>
                <a:gd name="T5" fmla="*/ 0 h 88"/>
                <a:gd name="T6" fmla="*/ 0 w 406"/>
                <a:gd name="T7" fmla="*/ 45 h 88"/>
                <a:gd name="T8" fmla="*/ 35 w 406"/>
                <a:gd name="T9" fmla="*/ 88 h 88"/>
                <a:gd name="T10" fmla="*/ 66 w 406"/>
                <a:gd name="T11" fmla="*/ 62 h 88"/>
                <a:gd name="T12" fmla="*/ 66 w 406"/>
                <a:gd name="T13" fmla="*/ 62 h 88"/>
                <a:gd name="T14" fmla="*/ 265 w 406"/>
                <a:gd name="T15" fmla="*/ 0 h 88"/>
                <a:gd name="T16" fmla="*/ 274 w 406"/>
                <a:gd name="T17" fmla="*/ 7 h 88"/>
                <a:gd name="T18" fmla="*/ 343 w 406"/>
                <a:gd name="T19" fmla="*/ 62 h 88"/>
                <a:gd name="T20" fmla="*/ 371 w 406"/>
                <a:gd name="T21" fmla="*/ 88 h 88"/>
                <a:gd name="T22" fmla="*/ 406 w 406"/>
                <a:gd name="T23" fmla="*/ 45 h 88"/>
                <a:gd name="T24" fmla="*/ 354 w 406"/>
                <a:gd name="T25" fmla="*/ 0 h 88"/>
                <a:gd name="T26" fmla="*/ 265 w 406"/>
                <a:gd name="T27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06" h="88">
                  <a:moveTo>
                    <a:pt x="66" y="62"/>
                  </a:moveTo>
                  <a:lnTo>
                    <a:pt x="142" y="0"/>
                  </a:lnTo>
                  <a:lnTo>
                    <a:pt x="54" y="0"/>
                  </a:lnTo>
                  <a:lnTo>
                    <a:pt x="0" y="45"/>
                  </a:lnTo>
                  <a:lnTo>
                    <a:pt x="35" y="88"/>
                  </a:lnTo>
                  <a:lnTo>
                    <a:pt x="66" y="62"/>
                  </a:lnTo>
                  <a:lnTo>
                    <a:pt x="66" y="62"/>
                  </a:lnTo>
                  <a:close/>
                  <a:moveTo>
                    <a:pt x="265" y="0"/>
                  </a:moveTo>
                  <a:lnTo>
                    <a:pt x="274" y="7"/>
                  </a:lnTo>
                  <a:lnTo>
                    <a:pt x="343" y="62"/>
                  </a:lnTo>
                  <a:lnTo>
                    <a:pt x="371" y="88"/>
                  </a:lnTo>
                  <a:lnTo>
                    <a:pt x="406" y="45"/>
                  </a:lnTo>
                  <a:lnTo>
                    <a:pt x="354" y="0"/>
                  </a:lnTo>
                  <a:lnTo>
                    <a:pt x="2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6" name="Freeform 276"/>
            <p:cNvSpPr/>
            <p:nvPr/>
          </p:nvSpPr>
          <p:spPr bwMode="auto">
            <a:xfrm>
              <a:off x="10033000" y="239713"/>
              <a:ext cx="571500" cy="354013"/>
            </a:xfrm>
            <a:custGeom>
              <a:avLst/>
              <a:gdLst>
                <a:gd name="T0" fmla="*/ 152 w 152"/>
                <a:gd name="T1" fmla="*/ 77 h 94"/>
                <a:gd name="T2" fmla="*/ 136 w 152"/>
                <a:gd name="T3" fmla="*/ 61 h 94"/>
                <a:gd name="T4" fmla="*/ 138 w 152"/>
                <a:gd name="T5" fmla="*/ 47 h 94"/>
                <a:gd name="T6" fmla="*/ 91 w 152"/>
                <a:gd name="T7" fmla="*/ 0 h 94"/>
                <a:gd name="T8" fmla="*/ 45 w 152"/>
                <a:gd name="T9" fmla="*/ 46 h 94"/>
                <a:gd name="T10" fmla="*/ 27 w 152"/>
                <a:gd name="T11" fmla="*/ 40 h 94"/>
                <a:gd name="T12" fmla="*/ 0 w 152"/>
                <a:gd name="T13" fmla="*/ 67 h 94"/>
                <a:gd name="T14" fmla="*/ 27 w 152"/>
                <a:gd name="T15" fmla="*/ 94 h 94"/>
                <a:gd name="T16" fmla="*/ 89 w 152"/>
                <a:gd name="T17" fmla="*/ 94 h 94"/>
                <a:gd name="T18" fmla="*/ 91 w 152"/>
                <a:gd name="T19" fmla="*/ 94 h 94"/>
                <a:gd name="T20" fmla="*/ 136 w 152"/>
                <a:gd name="T21" fmla="*/ 94 h 94"/>
                <a:gd name="T22" fmla="*/ 152 w 152"/>
                <a:gd name="T23" fmla="*/ 77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2" h="94">
                  <a:moveTo>
                    <a:pt x="152" y="77"/>
                  </a:moveTo>
                  <a:cubicBezTo>
                    <a:pt x="152" y="68"/>
                    <a:pt x="145" y="61"/>
                    <a:pt x="136" y="61"/>
                  </a:cubicBezTo>
                  <a:cubicBezTo>
                    <a:pt x="137" y="56"/>
                    <a:pt x="138" y="52"/>
                    <a:pt x="138" y="47"/>
                  </a:cubicBezTo>
                  <a:cubicBezTo>
                    <a:pt x="138" y="21"/>
                    <a:pt x="117" y="0"/>
                    <a:pt x="91" y="0"/>
                  </a:cubicBezTo>
                  <a:cubicBezTo>
                    <a:pt x="66" y="0"/>
                    <a:pt x="45" y="20"/>
                    <a:pt x="45" y="46"/>
                  </a:cubicBezTo>
                  <a:cubicBezTo>
                    <a:pt x="40" y="42"/>
                    <a:pt x="34" y="40"/>
                    <a:pt x="27" y="40"/>
                  </a:cubicBezTo>
                  <a:cubicBezTo>
                    <a:pt x="12" y="40"/>
                    <a:pt x="0" y="52"/>
                    <a:pt x="0" y="67"/>
                  </a:cubicBezTo>
                  <a:cubicBezTo>
                    <a:pt x="0" y="81"/>
                    <a:pt x="12" y="94"/>
                    <a:pt x="27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91" y="94"/>
                    <a:pt x="91" y="94"/>
                    <a:pt x="91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45" y="94"/>
                    <a:pt x="152" y="86"/>
                    <a:pt x="152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7" name="Rectangle 277"/>
            <p:cNvSpPr>
              <a:spLocks noChangeArrowheads="1"/>
            </p:cNvSpPr>
            <p:nvPr/>
          </p:nvSpPr>
          <p:spPr bwMode="auto">
            <a:xfrm>
              <a:off x="10115550" y="623888"/>
              <a:ext cx="49213" cy="107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8" name="Rectangle 278"/>
            <p:cNvSpPr>
              <a:spLocks noChangeArrowheads="1"/>
            </p:cNvSpPr>
            <p:nvPr/>
          </p:nvSpPr>
          <p:spPr bwMode="auto">
            <a:xfrm>
              <a:off x="10236200" y="684213"/>
              <a:ext cx="49213" cy="104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49" name="Rectangle 279"/>
            <p:cNvSpPr>
              <a:spLocks noChangeArrowheads="1"/>
            </p:cNvSpPr>
            <p:nvPr/>
          </p:nvSpPr>
          <p:spPr bwMode="auto">
            <a:xfrm>
              <a:off x="10356850" y="623888"/>
              <a:ext cx="49213" cy="1079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0" name="Rectangle 280"/>
            <p:cNvSpPr>
              <a:spLocks noChangeArrowheads="1"/>
            </p:cNvSpPr>
            <p:nvPr/>
          </p:nvSpPr>
          <p:spPr bwMode="auto">
            <a:xfrm>
              <a:off x="10472738" y="684213"/>
              <a:ext cx="49213" cy="1047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1" name="Oval 281"/>
            <p:cNvSpPr>
              <a:spLocks noChangeArrowheads="1"/>
            </p:cNvSpPr>
            <p:nvPr/>
          </p:nvSpPr>
          <p:spPr bwMode="auto">
            <a:xfrm>
              <a:off x="3144838" y="5202238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2" name="Oval 282"/>
            <p:cNvSpPr>
              <a:spLocks noChangeArrowheads="1"/>
            </p:cNvSpPr>
            <p:nvPr/>
          </p:nvSpPr>
          <p:spPr bwMode="auto">
            <a:xfrm>
              <a:off x="3205163" y="5141913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3" name="Oval 283"/>
            <p:cNvSpPr>
              <a:spLocks noChangeArrowheads="1"/>
            </p:cNvSpPr>
            <p:nvPr/>
          </p:nvSpPr>
          <p:spPr bwMode="auto">
            <a:xfrm>
              <a:off x="3160713" y="5059363"/>
              <a:ext cx="30163" cy="33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4" name="Oval 284"/>
            <p:cNvSpPr>
              <a:spLocks noChangeArrowheads="1"/>
            </p:cNvSpPr>
            <p:nvPr/>
          </p:nvSpPr>
          <p:spPr bwMode="auto">
            <a:xfrm>
              <a:off x="3144838" y="4927600"/>
              <a:ext cx="60325" cy="603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5" name="Freeform 285"/>
            <p:cNvSpPr>
              <a:spLocks noEditPoints="1"/>
            </p:cNvSpPr>
            <p:nvPr/>
          </p:nvSpPr>
          <p:spPr bwMode="auto">
            <a:xfrm>
              <a:off x="3062288" y="4660900"/>
              <a:ext cx="296863" cy="668338"/>
            </a:xfrm>
            <a:custGeom>
              <a:avLst/>
              <a:gdLst>
                <a:gd name="T0" fmla="*/ 43 w 79"/>
                <a:gd name="T1" fmla="*/ 9 h 178"/>
                <a:gd name="T2" fmla="*/ 41 w 79"/>
                <a:gd name="T3" fmla="*/ 15 h 178"/>
                <a:gd name="T4" fmla="*/ 41 w 79"/>
                <a:gd name="T5" fmla="*/ 27 h 178"/>
                <a:gd name="T6" fmla="*/ 38 w 79"/>
                <a:gd name="T7" fmla="*/ 27 h 178"/>
                <a:gd name="T8" fmla="*/ 38 w 79"/>
                <a:gd name="T9" fmla="*/ 58 h 178"/>
                <a:gd name="T10" fmla="*/ 41 w 79"/>
                <a:gd name="T11" fmla="*/ 58 h 178"/>
                <a:gd name="T12" fmla="*/ 41 w 79"/>
                <a:gd name="T13" fmla="*/ 82 h 178"/>
                <a:gd name="T14" fmla="*/ 41 w 79"/>
                <a:gd name="T15" fmla="*/ 93 h 178"/>
                <a:gd name="T16" fmla="*/ 48 w 79"/>
                <a:gd name="T17" fmla="*/ 100 h 178"/>
                <a:gd name="T18" fmla="*/ 50 w 79"/>
                <a:gd name="T19" fmla="*/ 100 h 178"/>
                <a:gd name="T20" fmla="*/ 55 w 79"/>
                <a:gd name="T21" fmla="*/ 93 h 178"/>
                <a:gd name="T22" fmla="*/ 55 w 79"/>
                <a:gd name="T23" fmla="*/ 58 h 178"/>
                <a:gd name="T24" fmla="*/ 60 w 79"/>
                <a:gd name="T25" fmla="*/ 58 h 178"/>
                <a:gd name="T26" fmla="*/ 60 w 79"/>
                <a:gd name="T27" fmla="*/ 58 h 178"/>
                <a:gd name="T28" fmla="*/ 60 w 79"/>
                <a:gd name="T29" fmla="*/ 162 h 178"/>
                <a:gd name="T30" fmla="*/ 38 w 79"/>
                <a:gd name="T31" fmla="*/ 162 h 178"/>
                <a:gd name="T32" fmla="*/ 38 w 79"/>
                <a:gd name="T33" fmla="*/ 178 h 178"/>
                <a:gd name="T34" fmla="*/ 75 w 79"/>
                <a:gd name="T35" fmla="*/ 178 h 178"/>
                <a:gd name="T36" fmla="*/ 75 w 79"/>
                <a:gd name="T37" fmla="*/ 27 h 178"/>
                <a:gd name="T38" fmla="*/ 55 w 79"/>
                <a:gd name="T39" fmla="*/ 27 h 178"/>
                <a:gd name="T40" fmla="*/ 55 w 79"/>
                <a:gd name="T41" fmla="*/ 19 h 178"/>
                <a:gd name="T42" fmla="*/ 73 w 79"/>
                <a:gd name="T43" fmla="*/ 15 h 178"/>
                <a:gd name="T44" fmla="*/ 79 w 79"/>
                <a:gd name="T45" fmla="*/ 6 h 178"/>
                <a:gd name="T46" fmla="*/ 70 w 79"/>
                <a:gd name="T47" fmla="*/ 1 h 178"/>
                <a:gd name="T48" fmla="*/ 48 w 79"/>
                <a:gd name="T49" fmla="*/ 6 h 178"/>
                <a:gd name="T50" fmla="*/ 43 w 79"/>
                <a:gd name="T51" fmla="*/ 9 h 178"/>
                <a:gd name="T52" fmla="*/ 38 w 79"/>
                <a:gd name="T53" fmla="*/ 27 h 178"/>
                <a:gd name="T54" fmla="*/ 0 w 79"/>
                <a:gd name="T55" fmla="*/ 27 h 178"/>
                <a:gd name="T56" fmla="*/ 0 w 79"/>
                <a:gd name="T57" fmla="*/ 178 h 178"/>
                <a:gd name="T58" fmla="*/ 38 w 79"/>
                <a:gd name="T59" fmla="*/ 178 h 178"/>
                <a:gd name="T60" fmla="*/ 38 w 79"/>
                <a:gd name="T61" fmla="*/ 162 h 178"/>
                <a:gd name="T62" fmla="*/ 16 w 79"/>
                <a:gd name="T63" fmla="*/ 162 h 178"/>
                <a:gd name="T64" fmla="*/ 16 w 79"/>
                <a:gd name="T65" fmla="*/ 58 h 178"/>
                <a:gd name="T66" fmla="*/ 38 w 79"/>
                <a:gd name="T67" fmla="*/ 58 h 178"/>
                <a:gd name="T68" fmla="*/ 38 w 79"/>
                <a:gd name="T69" fmla="*/ 27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" h="178">
                  <a:moveTo>
                    <a:pt x="43" y="9"/>
                  </a:moveTo>
                  <a:cubicBezTo>
                    <a:pt x="41" y="11"/>
                    <a:pt x="41" y="13"/>
                    <a:pt x="41" y="15"/>
                  </a:cubicBezTo>
                  <a:cubicBezTo>
                    <a:pt x="41" y="16"/>
                    <a:pt x="41" y="20"/>
                    <a:pt x="41" y="27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8" y="58"/>
                    <a:pt x="38" y="58"/>
                    <a:pt x="38" y="58"/>
                  </a:cubicBezTo>
                  <a:cubicBezTo>
                    <a:pt x="41" y="58"/>
                    <a:pt x="41" y="58"/>
                    <a:pt x="41" y="58"/>
                  </a:cubicBezTo>
                  <a:cubicBezTo>
                    <a:pt x="41" y="71"/>
                    <a:pt x="41" y="81"/>
                    <a:pt x="41" y="82"/>
                  </a:cubicBezTo>
                  <a:cubicBezTo>
                    <a:pt x="41" y="84"/>
                    <a:pt x="41" y="93"/>
                    <a:pt x="41" y="93"/>
                  </a:cubicBezTo>
                  <a:cubicBezTo>
                    <a:pt x="41" y="97"/>
                    <a:pt x="44" y="100"/>
                    <a:pt x="48" y="100"/>
                  </a:cubicBezTo>
                  <a:cubicBezTo>
                    <a:pt x="49" y="100"/>
                    <a:pt x="49" y="100"/>
                    <a:pt x="50" y="100"/>
                  </a:cubicBezTo>
                  <a:cubicBezTo>
                    <a:pt x="53" y="99"/>
                    <a:pt x="55" y="96"/>
                    <a:pt x="55" y="93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0" y="58"/>
                    <a:pt x="60" y="58"/>
                    <a:pt x="60" y="58"/>
                  </a:cubicBezTo>
                  <a:cubicBezTo>
                    <a:pt x="60" y="162"/>
                    <a:pt x="60" y="162"/>
                    <a:pt x="60" y="162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75" y="178"/>
                    <a:pt x="75" y="178"/>
                    <a:pt x="75" y="178"/>
                  </a:cubicBezTo>
                  <a:cubicBezTo>
                    <a:pt x="75" y="27"/>
                    <a:pt x="75" y="27"/>
                    <a:pt x="7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19"/>
                    <a:pt x="55" y="19"/>
                    <a:pt x="55" y="19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7" y="14"/>
                    <a:pt x="79" y="10"/>
                    <a:pt x="79" y="6"/>
                  </a:cubicBezTo>
                  <a:cubicBezTo>
                    <a:pt x="78" y="3"/>
                    <a:pt x="74" y="0"/>
                    <a:pt x="70" y="1"/>
                  </a:cubicBezTo>
                  <a:cubicBezTo>
                    <a:pt x="69" y="2"/>
                    <a:pt x="50" y="6"/>
                    <a:pt x="48" y="6"/>
                  </a:cubicBezTo>
                  <a:cubicBezTo>
                    <a:pt x="46" y="7"/>
                    <a:pt x="44" y="7"/>
                    <a:pt x="43" y="9"/>
                  </a:cubicBezTo>
                  <a:close/>
                  <a:moveTo>
                    <a:pt x="38" y="27"/>
                  </a:moveTo>
                  <a:cubicBezTo>
                    <a:pt x="0" y="27"/>
                    <a:pt x="0" y="27"/>
                    <a:pt x="0" y="27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8" y="162"/>
                    <a:pt x="38" y="162"/>
                    <a:pt x="38" y="162"/>
                  </a:cubicBezTo>
                  <a:cubicBezTo>
                    <a:pt x="16" y="162"/>
                    <a:pt x="16" y="162"/>
                    <a:pt x="16" y="162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38" y="58"/>
                    <a:pt x="38" y="58"/>
                    <a:pt x="38" y="58"/>
                  </a:cubicBezTo>
                  <a:lnTo>
                    <a:pt x="38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6" name="Freeform 286"/>
            <p:cNvSpPr>
              <a:spLocks noEditPoints="1"/>
            </p:cNvSpPr>
            <p:nvPr/>
          </p:nvSpPr>
          <p:spPr bwMode="auto">
            <a:xfrm>
              <a:off x="1643063" y="3621088"/>
              <a:ext cx="530225" cy="533400"/>
            </a:xfrm>
            <a:custGeom>
              <a:avLst/>
              <a:gdLst>
                <a:gd name="T0" fmla="*/ 70 w 141"/>
                <a:gd name="T1" fmla="*/ 142 h 142"/>
                <a:gd name="T2" fmla="*/ 141 w 141"/>
                <a:gd name="T3" fmla="*/ 71 h 142"/>
                <a:gd name="T4" fmla="*/ 70 w 141"/>
                <a:gd name="T5" fmla="*/ 0 h 142"/>
                <a:gd name="T6" fmla="*/ 70 w 141"/>
                <a:gd name="T7" fmla="*/ 0 h 142"/>
                <a:gd name="T8" fmla="*/ 70 w 141"/>
                <a:gd name="T9" fmla="*/ 51 h 142"/>
                <a:gd name="T10" fmla="*/ 107 w 141"/>
                <a:gd name="T11" fmla="*/ 35 h 142"/>
                <a:gd name="T12" fmla="*/ 85 w 141"/>
                <a:gd name="T13" fmla="*/ 85 h 142"/>
                <a:gd name="T14" fmla="*/ 70 w 141"/>
                <a:gd name="T15" fmla="*/ 91 h 142"/>
                <a:gd name="T16" fmla="*/ 70 w 141"/>
                <a:gd name="T17" fmla="*/ 142 h 142"/>
                <a:gd name="T18" fmla="*/ 70 w 141"/>
                <a:gd name="T19" fmla="*/ 0 h 142"/>
                <a:gd name="T20" fmla="*/ 0 w 141"/>
                <a:gd name="T21" fmla="*/ 71 h 142"/>
                <a:gd name="T22" fmla="*/ 70 w 141"/>
                <a:gd name="T23" fmla="*/ 142 h 142"/>
                <a:gd name="T24" fmla="*/ 70 w 141"/>
                <a:gd name="T25" fmla="*/ 91 h 142"/>
                <a:gd name="T26" fmla="*/ 34 w 141"/>
                <a:gd name="T27" fmla="*/ 107 h 142"/>
                <a:gd name="T28" fmla="*/ 56 w 141"/>
                <a:gd name="T29" fmla="*/ 57 h 142"/>
                <a:gd name="T30" fmla="*/ 56 w 141"/>
                <a:gd name="T31" fmla="*/ 57 h 142"/>
                <a:gd name="T32" fmla="*/ 70 w 141"/>
                <a:gd name="T33" fmla="*/ 51 h 142"/>
                <a:gd name="T34" fmla="*/ 70 w 141"/>
                <a:gd name="T35" fmla="*/ 0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1" h="142">
                  <a:moveTo>
                    <a:pt x="70" y="142"/>
                  </a:moveTo>
                  <a:cubicBezTo>
                    <a:pt x="110" y="142"/>
                    <a:pt x="141" y="110"/>
                    <a:pt x="141" y="71"/>
                  </a:cubicBezTo>
                  <a:cubicBezTo>
                    <a:pt x="141" y="32"/>
                    <a:pt x="11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51"/>
                    <a:pt x="70" y="51"/>
                    <a:pt x="70" y="51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85" y="85"/>
                    <a:pt x="85" y="85"/>
                    <a:pt x="85" y="85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0" y="142"/>
                    <a:pt x="70" y="142"/>
                    <a:pt x="70" y="142"/>
                  </a:cubicBezTo>
                  <a:close/>
                  <a:moveTo>
                    <a:pt x="70" y="0"/>
                  </a:moveTo>
                  <a:cubicBezTo>
                    <a:pt x="31" y="0"/>
                    <a:pt x="0" y="32"/>
                    <a:pt x="0" y="71"/>
                  </a:cubicBezTo>
                  <a:cubicBezTo>
                    <a:pt x="0" y="110"/>
                    <a:pt x="31" y="142"/>
                    <a:pt x="70" y="142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34" y="107"/>
                    <a:pt x="34" y="107"/>
                    <a:pt x="34" y="10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56" y="57"/>
                    <a:pt x="56" y="57"/>
                    <a:pt x="56" y="57"/>
                  </a:cubicBezTo>
                  <a:cubicBezTo>
                    <a:pt x="70" y="51"/>
                    <a:pt x="70" y="51"/>
                    <a:pt x="70" y="51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7" name="Oval 287"/>
            <p:cNvSpPr>
              <a:spLocks noChangeArrowheads="1"/>
            </p:cNvSpPr>
            <p:nvPr/>
          </p:nvSpPr>
          <p:spPr bwMode="auto">
            <a:xfrm>
              <a:off x="1876425" y="3854450"/>
              <a:ext cx="63500" cy="587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8" name="Freeform 288"/>
            <p:cNvSpPr>
              <a:spLocks noEditPoints="1"/>
            </p:cNvSpPr>
            <p:nvPr/>
          </p:nvSpPr>
          <p:spPr bwMode="auto">
            <a:xfrm>
              <a:off x="8686800" y="879475"/>
              <a:ext cx="584200" cy="547688"/>
            </a:xfrm>
            <a:custGeom>
              <a:avLst/>
              <a:gdLst>
                <a:gd name="T0" fmla="*/ 146 w 156"/>
                <a:gd name="T1" fmla="*/ 146 h 146"/>
                <a:gd name="T2" fmla="*/ 146 w 156"/>
                <a:gd name="T3" fmla="*/ 134 h 146"/>
                <a:gd name="T4" fmla="*/ 156 w 156"/>
                <a:gd name="T5" fmla="*/ 23 h 146"/>
                <a:gd name="T6" fmla="*/ 136 w 156"/>
                <a:gd name="T7" fmla="*/ 40 h 146"/>
                <a:gd name="T8" fmla="*/ 145 w 156"/>
                <a:gd name="T9" fmla="*/ 49 h 146"/>
                <a:gd name="T10" fmla="*/ 136 w 156"/>
                <a:gd name="T11" fmla="*/ 58 h 146"/>
                <a:gd name="T12" fmla="*/ 136 w 156"/>
                <a:gd name="T13" fmla="*/ 70 h 146"/>
                <a:gd name="T14" fmla="*/ 145 w 156"/>
                <a:gd name="T15" fmla="*/ 79 h 146"/>
                <a:gd name="T16" fmla="*/ 136 w 156"/>
                <a:gd name="T17" fmla="*/ 88 h 146"/>
                <a:gd name="T18" fmla="*/ 67 w 156"/>
                <a:gd name="T19" fmla="*/ 7 h 146"/>
                <a:gd name="T20" fmla="*/ 65 w 156"/>
                <a:gd name="T21" fmla="*/ 9 h 146"/>
                <a:gd name="T22" fmla="*/ 65 w 156"/>
                <a:gd name="T23" fmla="*/ 134 h 146"/>
                <a:gd name="T24" fmla="*/ 127 w 156"/>
                <a:gd name="T25" fmla="*/ 135 h 146"/>
                <a:gd name="T26" fmla="*/ 136 w 156"/>
                <a:gd name="T27" fmla="*/ 146 h 146"/>
                <a:gd name="T28" fmla="*/ 127 w 156"/>
                <a:gd name="T29" fmla="*/ 79 h 146"/>
                <a:gd name="T30" fmla="*/ 136 w 156"/>
                <a:gd name="T31" fmla="*/ 58 h 146"/>
                <a:gd name="T32" fmla="*/ 127 w 156"/>
                <a:gd name="T33" fmla="*/ 49 h 146"/>
                <a:gd name="T34" fmla="*/ 136 w 156"/>
                <a:gd name="T35" fmla="*/ 23 h 146"/>
                <a:gd name="T36" fmla="*/ 65 w 156"/>
                <a:gd name="T37" fmla="*/ 37 h 146"/>
                <a:gd name="T38" fmla="*/ 112 w 156"/>
                <a:gd name="T39" fmla="*/ 120 h 146"/>
                <a:gd name="T40" fmla="*/ 65 w 156"/>
                <a:gd name="T41" fmla="*/ 120 h 146"/>
                <a:gd name="T42" fmla="*/ 65 w 156"/>
                <a:gd name="T43" fmla="*/ 5 h 146"/>
                <a:gd name="T44" fmla="*/ 33 w 156"/>
                <a:gd name="T45" fmla="*/ 21 h 146"/>
                <a:gd name="T46" fmla="*/ 0 w 156"/>
                <a:gd name="T47" fmla="*/ 7 h 146"/>
                <a:gd name="T48" fmla="*/ 20 w 156"/>
                <a:gd name="T49" fmla="*/ 23 h 146"/>
                <a:gd name="T50" fmla="*/ 3 w 156"/>
                <a:gd name="T51" fmla="*/ 134 h 146"/>
                <a:gd name="T52" fmla="*/ 14 w 156"/>
                <a:gd name="T53" fmla="*/ 135 h 146"/>
                <a:gd name="T54" fmla="*/ 33 w 156"/>
                <a:gd name="T55" fmla="*/ 146 h 146"/>
                <a:gd name="T56" fmla="*/ 33 w 156"/>
                <a:gd name="T57" fmla="*/ 134 h 146"/>
                <a:gd name="T58" fmla="*/ 65 w 156"/>
                <a:gd name="T59" fmla="*/ 120 h 146"/>
                <a:gd name="T60" fmla="*/ 17 w 156"/>
                <a:gd name="T61" fmla="*/ 37 h 146"/>
                <a:gd name="T62" fmla="*/ 65 w 156"/>
                <a:gd name="T63" fmla="*/ 23 h 146"/>
                <a:gd name="T64" fmla="*/ 47 w 156"/>
                <a:gd name="T65" fmla="*/ 22 h 146"/>
                <a:gd name="T66" fmla="*/ 65 w 156"/>
                <a:gd name="T67" fmla="*/ 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6" h="146">
                  <a:moveTo>
                    <a:pt x="136" y="146"/>
                  </a:moveTo>
                  <a:cubicBezTo>
                    <a:pt x="146" y="146"/>
                    <a:pt x="146" y="146"/>
                    <a:pt x="146" y="146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56" y="134"/>
                    <a:pt x="156" y="134"/>
                    <a:pt x="156" y="134"/>
                  </a:cubicBezTo>
                  <a:cubicBezTo>
                    <a:pt x="156" y="23"/>
                    <a:pt x="156" y="23"/>
                    <a:pt x="156" y="23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36" y="40"/>
                    <a:pt x="136" y="40"/>
                    <a:pt x="136" y="40"/>
                  </a:cubicBezTo>
                  <a:cubicBezTo>
                    <a:pt x="141" y="40"/>
                    <a:pt x="145" y="44"/>
                    <a:pt x="145" y="49"/>
                  </a:cubicBezTo>
                  <a:cubicBezTo>
                    <a:pt x="145" y="54"/>
                    <a:pt x="141" y="58"/>
                    <a:pt x="136" y="58"/>
                  </a:cubicBezTo>
                  <a:cubicBezTo>
                    <a:pt x="136" y="58"/>
                    <a:pt x="136" y="58"/>
                    <a:pt x="136" y="58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36" y="70"/>
                    <a:pt x="136" y="70"/>
                    <a:pt x="136" y="70"/>
                  </a:cubicBezTo>
                  <a:cubicBezTo>
                    <a:pt x="141" y="70"/>
                    <a:pt x="145" y="74"/>
                    <a:pt x="145" y="79"/>
                  </a:cubicBezTo>
                  <a:cubicBezTo>
                    <a:pt x="145" y="84"/>
                    <a:pt x="141" y="88"/>
                    <a:pt x="136" y="88"/>
                  </a:cubicBezTo>
                  <a:cubicBezTo>
                    <a:pt x="136" y="88"/>
                    <a:pt x="136" y="88"/>
                    <a:pt x="136" y="88"/>
                  </a:cubicBezTo>
                  <a:lnTo>
                    <a:pt x="136" y="146"/>
                  </a:lnTo>
                  <a:close/>
                  <a:moveTo>
                    <a:pt x="67" y="7"/>
                  </a:moveTo>
                  <a:cubicBezTo>
                    <a:pt x="65" y="5"/>
                    <a:pt x="65" y="5"/>
                    <a:pt x="65" y="5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lose/>
                  <a:moveTo>
                    <a:pt x="65" y="134"/>
                  </a:moveTo>
                  <a:cubicBezTo>
                    <a:pt x="127" y="134"/>
                    <a:pt x="127" y="134"/>
                    <a:pt x="127" y="134"/>
                  </a:cubicBezTo>
                  <a:cubicBezTo>
                    <a:pt x="127" y="135"/>
                    <a:pt x="127" y="135"/>
                    <a:pt x="127" y="135"/>
                  </a:cubicBezTo>
                  <a:cubicBezTo>
                    <a:pt x="127" y="146"/>
                    <a:pt x="127" y="146"/>
                    <a:pt x="127" y="146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88"/>
                    <a:pt x="136" y="88"/>
                    <a:pt x="136" y="88"/>
                  </a:cubicBezTo>
                  <a:cubicBezTo>
                    <a:pt x="131" y="88"/>
                    <a:pt x="127" y="84"/>
                    <a:pt x="127" y="79"/>
                  </a:cubicBezTo>
                  <a:cubicBezTo>
                    <a:pt x="127" y="74"/>
                    <a:pt x="131" y="70"/>
                    <a:pt x="136" y="70"/>
                  </a:cubicBezTo>
                  <a:cubicBezTo>
                    <a:pt x="136" y="58"/>
                    <a:pt x="136" y="58"/>
                    <a:pt x="136" y="58"/>
                  </a:cubicBezTo>
                  <a:cubicBezTo>
                    <a:pt x="131" y="58"/>
                    <a:pt x="127" y="54"/>
                    <a:pt x="127" y="49"/>
                  </a:cubicBezTo>
                  <a:cubicBezTo>
                    <a:pt x="127" y="49"/>
                    <a:pt x="127" y="49"/>
                    <a:pt x="127" y="49"/>
                  </a:cubicBezTo>
                  <a:cubicBezTo>
                    <a:pt x="127" y="44"/>
                    <a:pt x="131" y="40"/>
                    <a:pt x="136" y="40"/>
                  </a:cubicBezTo>
                  <a:cubicBezTo>
                    <a:pt x="136" y="23"/>
                    <a:pt x="136" y="23"/>
                    <a:pt x="136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112" y="37"/>
                    <a:pt x="112" y="37"/>
                    <a:pt x="112" y="37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112" y="120"/>
                    <a:pt x="112" y="120"/>
                    <a:pt x="112" y="120"/>
                  </a:cubicBezTo>
                  <a:cubicBezTo>
                    <a:pt x="65" y="120"/>
                    <a:pt x="65" y="120"/>
                    <a:pt x="65" y="120"/>
                  </a:cubicBezTo>
                  <a:lnTo>
                    <a:pt x="65" y="134"/>
                  </a:lnTo>
                  <a:close/>
                  <a:moveTo>
                    <a:pt x="65" y="5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134"/>
                    <a:pt x="3" y="134"/>
                    <a:pt x="3" y="134"/>
                  </a:cubicBezTo>
                  <a:cubicBezTo>
                    <a:pt x="14" y="134"/>
                    <a:pt x="14" y="134"/>
                    <a:pt x="14" y="134"/>
                  </a:cubicBezTo>
                  <a:cubicBezTo>
                    <a:pt x="14" y="135"/>
                    <a:pt x="14" y="135"/>
                    <a:pt x="14" y="135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3" y="135"/>
                    <a:pt x="33" y="135"/>
                    <a:pt x="33" y="135"/>
                  </a:cubicBezTo>
                  <a:cubicBezTo>
                    <a:pt x="33" y="134"/>
                    <a:pt x="33" y="134"/>
                    <a:pt x="33" y="134"/>
                  </a:cubicBezTo>
                  <a:cubicBezTo>
                    <a:pt x="65" y="134"/>
                    <a:pt x="65" y="134"/>
                    <a:pt x="65" y="134"/>
                  </a:cubicBezTo>
                  <a:cubicBezTo>
                    <a:pt x="65" y="120"/>
                    <a:pt x="65" y="120"/>
                    <a:pt x="65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47" y="23"/>
                    <a:pt x="47" y="23"/>
                    <a:pt x="47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65" y="9"/>
                    <a:pt x="65" y="9"/>
                    <a:pt x="65" y="9"/>
                  </a:cubicBezTo>
                  <a:lnTo>
                    <a:pt x="65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59" name="Freeform 289"/>
            <p:cNvSpPr/>
            <p:nvPr/>
          </p:nvSpPr>
          <p:spPr bwMode="auto">
            <a:xfrm>
              <a:off x="5881688" y="206375"/>
              <a:ext cx="134938" cy="123825"/>
            </a:xfrm>
            <a:custGeom>
              <a:avLst/>
              <a:gdLst>
                <a:gd name="T0" fmla="*/ 25 w 36"/>
                <a:gd name="T1" fmla="*/ 0 h 33"/>
                <a:gd name="T2" fmla="*/ 0 w 36"/>
                <a:gd name="T3" fmla="*/ 33 h 33"/>
                <a:gd name="T4" fmla="*/ 16 w 36"/>
                <a:gd name="T5" fmla="*/ 33 h 33"/>
                <a:gd name="T6" fmla="*/ 36 w 36"/>
                <a:gd name="T7" fmla="*/ 8 h 33"/>
                <a:gd name="T8" fmla="*/ 25 w 36"/>
                <a:gd name="T9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3">
                  <a:moveTo>
                    <a:pt x="25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1" y="7"/>
                    <a:pt x="27" y="4"/>
                    <a:pt x="2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0" name="Freeform 290"/>
            <p:cNvSpPr/>
            <p:nvPr/>
          </p:nvSpPr>
          <p:spPr bwMode="auto">
            <a:xfrm>
              <a:off x="5986463" y="150813"/>
              <a:ext cx="71438" cy="71438"/>
            </a:xfrm>
            <a:custGeom>
              <a:avLst/>
              <a:gdLst>
                <a:gd name="T0" fmla="*/ 10 w 19"/>
                <a:gd name="T1" fmla="*/ 19 h 19"/>
                <a:gd name="T2" fmla="*/ 11 w 19"/>
                <a:gd name="T3" fmla="*/ 19 h 19"/>
                <a:gd name="T4" fmla="*/ 12 w 19"/>
                <a:gd name="T5" fmla="*/ 18 h 19"/>
                <a:gd name="T6" fmla="*/ 19 w 19"/>
                <a:gd name="T7" fmla="*/ 9 h 19"/>
                <a:gd name="T8" fmla="*/ 19 w 19"/>
                <a:gd name="T9" fmla="*/ 9 h 19"/>
                <a:gd name="T10" fmla="*/ 19 w 19"/>
                <a:gd name="T11" fmla="*/ 7 h 19"/>
                <a:gd name="T12" fmla="*/ 10 w 19"/>
                <a:gd name="T13" fmla="*/ 0 h 19"/>
                <a:gd name="T14" fmla="*/ 8 w 19"/>
                <a:gd name="T15" fmla="*/ 1 h 19"/>
                <a:gd name="T16" fmla="*/ 1 w 19"/>
                <a:gd name="T17" fmla="*/ 11 h 19"/>
                <a:gd name="T18" fmla="*/ 1 w 19"/>
                <a:gd name="T19" fmla="*/ 12 h 19"/>
                <a:gd name="T20" fmla="*/ 10 w 19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0" y="19"/>
                    <a:pt x="10" y="19"/>
                    <a:pt x="11" y="19"/>
                  </a:cubicBezTo>
                  <a:cubicBezTo>
                    <a:pt x="11" y="19"/>
                    <a:pt x="11" y="19"/>
                    <a:pt x="12" y="18"/>
                  </a:cubicBezTo>
                  <a:cubicBezTo>
                    <a:pt x="16" y="17"/>
                    <a:pt x="19" y="14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9" y="9"/>
                    <a:pt x="19" y="8"/>
                    <a:pt x="19" y="7"/>
                  </a:cubicBezTo>
                  <a:cubicBezTo>
                    <a:pt x="18" y="3"/>
                    <a:pt x="14" y="0"/>
                    <a:pt x="10" y="0"/>
                  </a:cubicBezTo>
                  <a:cubicBezTo>
                    <a:pt x="9" y="0"/>
                    <a:pt x="8" y="0"/>
                    <a:pt x="8" y="1"/>
                  </a:cubicBezTo>
                  <a:cubicBezTo>
                    <a:pt x="3" y="2"/>
                    <a:pt x="0" y="6"/>
                    <a:pt x="1" y="11"/>
                  </a:cubicBezTo>
                  <a:cubicBezTo>
                    <a:pt x="1" y="11"/>
                    <a:pt x="1" y="11"/>
                    <a:pt x="1" y="12"/>
                  </a:cubicBezTo>
                  <a:cubicBezTo>
                    <a:pt x="2" y="16"/>
                    <a:pt x="5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1" name="Freeform 291"/>
            <p:cNvSpPr/>
            <p:nvPr/>
          </p:nvSpPr>
          <p:spPr bwMode="auto">
            <a:xfrm>
              <a:off x="6115050" y="206375"/>
              <a:ext cx="134938" cy="123825"/>
            </a:xfrm>
            <a:custGeom>
              <a:avLst/>
              <a:gdLst>
                <a:gd name="T0" fmla="*/ 20 w 36"/>
                <a:gd name="T1" fmla="*/ 33 h 33"/>
                <a:gd name="T2" fmla="*/ 36 w 36"/>
                <a:gd name="T3" fmla="*/ 33 h 33"/>
                <a:gd name="T4" fmla="*/ 11 w 36"/>
                <a:gd name="T5" fmla="*/ 0 h 33"/>
                <a:gd name="T6" fmla="*/ 0 w 36"/>
                <a:gd name="T7" fmla="*/ 8 h 33"/>
                <a:gd name="T8" fmla="*/ 20 w 36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3">
                  <a:moveTo>
                    <a:pt x="20" y="33"/>
                  </a:moveTo>
                  <a:cubicBezTo>
                    <a:pt x="36" y="33"/>
                    <a:pt x="36" y="33"/>
                    <a:pt x="36" y="33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4"/>
                    <a:pt x="5" y="7"/>
                    <a:pt x="0" y="8"/>
                  </a:cubicBezTo>
                  <a:lnTo>
                    <a:pt x="2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2" name="Freeform 292"/>
            <p:cNvSpPr/>
            <p:nvPr/>
          </p:nvSpPr>
          <p:spPr bwMode="auto">
            <a:xfrm>
              <a:off x="6073775" y="150813"/>
              <a:ext cx="71438" cy="71438"/>
            </a:xfrm>
            <a:custGeom>
              <a:avLst/>
              <a:gdLst>
                <a:gd name="T0" fmla="*/ 11 w 19"/>
                <a:gd name="T1" fmla="*/ 1 h 19"/>
                <a:gd name="T2" fmla="*/ 9 w 19"/>
                <a:gd name="T3" fmla="*/ 0 h 19"/>
                <a:gd name="T4" fmla="*/ 0 w 19"/>
                <a:gd name="T5" fmla="*/ 7 h 19"/>
                <a:gd name="T6" fmla="*/ 0 w 19"/>
                <a:gd name="T7" fmla="*/ 9 h 19"/>
                <a:gd name="T8" fmla="*/ 0 w 19"/>
                <a:gd name="T9" fmla="*/ 9 h 19"/>
                <a:gd name="T10" fmla="*/ 7 w 19"/>
                <a:gd name="T11" fmla="*/ 18 h 19"/>
                <a:gd name="T12" fmla="*/ 8 w 19"/>
                <a:gd name="T13" fmla="*/ 19 h 19"/>
                <a:gd name="T14" fmla="*/ 9 w 19"/>
                <a:gd name="T15" fmla="*/ 19 h 19"/>
                <a:gd name="T16" fmla="*/ 18 w 19"/>
                <a:gd name="T17" fmla="*/ 12 h 19"/>
                <a:gd name="T18" fmla="*/ 18 w 19"/>
                <a:gd name="T19" fmla="*/ 11 h 19"/>
                <a:gd name="T20" fmla="*/ 11 w 19"/>
                <a:gd name="T21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9">
                  <a:moveTo>
                    <a:pt x="11" y="1"/>
                  </a:moveTo>
                  <a:cubicBezTo>
                    <a:pt x="11" y="0"/>
                    <a:pt x="10" y="0"/>
                    <a:pt x="9" y="0"/>
                  </a:cubicBezTo>
                  <a:cubicBezTo>
                    <a:pt x="5" y="0"/>
                    <a:pt x="1" y="3"/>
                    <a:pt x="0" y="7"/>
                  </a:cubicBezTo>
                  <a:cubicBezTo>
                    <a:pt x="0" y="8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4"/>
                    <a:pt x="3" y="17"/>
                    <a:pt x="7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14" y="19"/>
                    <a:pt x="17" y="16"/>
                    <a:pt x="18" y="12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9" y="6"/>
                    <a:pt x="16" y="2"/>
                    <a:pt x="1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3" name="Freeform 293"/>
            <p:cNvSpPr/>
            <p:nvPr/>
          </p:nvSpPr>
          <p:spPr bwMode="auto">
            <a:xfrm>
              <a:off x="5821363" y="346075"/>
              <a:ext cx="488950" cy="239713"/>
            </a:xfrm>
            <a:custGeom>
              <a:avLst/>
              <a:gdLst>
                <a:gd name="T0" fmla="*/ 0 w 308"/>
                <a:gd name="T1" fmla="*/ 0 h 151"/>
                <a:gd name="T2" fmla="*/ 40 w 308"/>
                <a:gd name="T3" fmla="*/ 151 h 151"/>
                <a:gd name="T4" fmla="*/ 267 w 308"/>
                <a:gd name="T5" fmla="*/ 151 h 151"/>
                <a:gd name="T6" fmla="*/ 308 w 308"/>
                <a:gd name="T7" fmla="*/ 0 h 151"/>
                <a:gd name="T8" fmla="*/ 275 w 308"/>
                <a:gd name="T9" fmla="*/ 0 h 151"/>
                <a:gd name="T10" fmla="*/ 237 w 308"/>
                <a:gd name="T11" fmla="*/ 0 h 151"/>
                <a:gd name="T12" fmla="*/ 71 w 308"/>
                <a:gd name="T13" fmla="*/ 0 h 151"/>
                <a:gd name="T14" fmla="*/ 33 w 308"/>
                <a:gd name="T15" fmla="*/ 0 h 151"/>
                <a:gd name="T16" fmla="*/ 0 w 308"/>
                <a:gd name="T1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51">
                  <a:moveTo>
                    <a:pt x="0" y="0"/>
                  </a:moveTo>
                  <a:lnTo>
                    <a:pt x="40" y="151"/>
                  </a:lnTo>
                  <a:lnTo>
                    <a:pt x="267" y="151"/>
                  </a:lnTo>
                  <a:lnTo>
                    <a:pt x="308" y="0"/>
                  </a:lnTo>
                  <a:lnTo>
                    <a:pt x="275" y="0"/>
                  </a:lnTo>
                  <a:lnTo>
                    <a:pt x="237" y="0"/>
                  </a:lnTo>
                  <a:lnTo>
                    <a:pt x="71" y="0"/>
                  </a:lnTo>
                  <a:lnTo>
                    <a:pt x="33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4" name="Freeform 294"/>
            <p:cNvSpPr/>
            <p:nvPr/>
          </p:nvSpPr>
          <p:spPr bwMode="auto">
            <a:xfrm>
              <a:off x="2424113" y="5227638"/>
              <a:ext cx="558800" cy="571500"/>
            </a:xfrm>
            <a:custGeom>
              <a:avLst/>
              <a:gdLst>
                <a:gd name="T0" fmla="*/ 146 w 149"/>
                <a:gd name="T1" fmla="*/ 107 h 152"/>
                <a:gd name="T2" fmla="*/ 116 w 149"/>
                <a:gd name="T3" fmla="*/ 77 h 152"/>
                <a:gd name="T4" fmla="*/ 112 w 149"/>
                <a:gd name="T5" fmla="*/ 72 h 152"/>
                <a:gd name="T6" fmla="*/ 82 w 149"/>
                <a:gd name="T7" fmla="*/ 38 h 152"/>
                <a:gd name="T8" fmla="*/ 70 w 149"/>
                <a:gd name="T9" fmla="*/ 9 h 152"/>
                <a:gd name="T10" fmla="*/ 54 w 149"/>
                <a:gd name="T11" fmla="*/ 8 h 152"/>
                <a:gd name="T12" fmla="*/ 48 w 149"/>
                <a:gd name="T13" fmla="*/ 21 h 152"/>
                <a:gd name="T14" fmla="*/ 57 w 149"/>
                <a:gd name="T15" fmla="*/ 43 h 152"/>
                <a:gd name="T16" fmla="*/ 58 w 149"/>
                <a:gd name="T17" fmla="*/ 58 h 152"/>
                <a:gd name="T18" fmla="*/ 14 w 149"/>
                <a:gd name="T19" fmla="*/ 58 h 152"/>
                <a:gd name="T20" fmla="*/ 3 w 149"/>
                <a:gd name="T21" fmla="*/ 73 h 152"/>
                <a:gd name="T22" fmla="*/ 26 w 149"/>
                <a:gd name="T23" fmla="*/ 136 h 152"/>
                <a:gd name="T24" fmla="*/ 35 w 149"/>
                <a:gd name="T25" fmla="*/ 142 h 152"/>
                <a:gd name="T26" fmla="*/ 89 w 149"/>
                <a:gd name="T27" fmla="*/ 142 h 152"/>
                <a:gd name="T28" fmla="*/ 100 w 149"/>
                <a:gd name="T29" fmla="*/ 147 h 152"/>
                <a:gd name="T30" fmla="*/ 103 w 149"/>
                <a:gd name="T31" fmla="*/ 150 h 152"/>
                <a:gd name="T32" fmla="*/ 113 w 149"/>
                <a:gd name="T33" fmla="*/ 150 h 152"/>
                <a:gd name="T34" fmla="*/ 146 w 149"/>
                <a:gd name="T35" fmla="*/ 116 h 152"/>
                <a:gd name="T36" fmla="*/ 146 w 149"/>
                <a:gd name="T37" fmla="*/ 10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9" h="152">
                  <a:moveTo>
                    <a:pt x="146" y="107"/>
                  </a:moveTo>
                  <a:cubicBezTo>
                    <a:pt x="116" y="77"/>
                    <a:pt x="116" y="77"/>
                    <a:pt x="116" y="77"/>
                  </a:cubicBezTo>
                  <a:cubicBezTo>
                    <a:pt x="114" y="75"/>
                    <a:pt x="112" y="72"/>
                    <a:pt x="112" y="72"/>
                  </a:cubicBezTo>
                  <a:cubicBezTo>
                    <a:pt x="112" y="72"/>
                    <a:pt x="100" y="50"/>
                    <a:pt x="82" y="38"/>
                  </a:cubicBezTo>
                  <a:cubicBezTo>
                    <a:pt x="65" y="27"/>
                    <a:pt x="70" y="19"/>
                    <a:pt x="70" y="9"/>
                  </a:cubicBezTo>
                  <a:cubicBezTo>
                    <a:pt x="70" y="2"/>
                    <a:pt x="60" y="0"/>
                    <a:pt x="54" y="8"/>
                  </a:cubicBezTo>
                  <a:cubicBezTo>
                    <a:pt x="51" y="11"/>
                    <a:pt x="49" y="17"/>
                    <a:pt x="48" y="21"/>
                  </a:cubicBezTo>
                  <a:cubicBezTo>
                    <a:pt x="47" y="32"/>
                    <a:pt x="55" y="39"/>
                    <a:pt x="57" y="43"/>
                  </a:cubicBezTo>
                  <a:cubicBezTo>
                    <a:pt x="59" y="46"/>
                    <a:pt x="60" y="51"/>
                    <a:pt x="58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5" y="58"/>
                    <a:pt x="0" y="65"/>
                    <a:pt x="3" y="73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7" y="139"/>
                    <a:pt x="31" y="142"/>
                    <a:pt x="35" y="142"/>
                  </a:cubicBezTo>
                  <a:cubicBezTo>
                    <a:pt x="89" y="142"/>
                    <a:pt x="89" y="142"/>
                    <a:pt x="89" y="142"/>
                  </a:cubicBezTo>
                  <a:cubicBezTo>
                    <a:pt x="92" y="142"/>
                    <a:pt x="98" y="144"/>
                    <a:pt x="100" y="147"/>
                  </a:cubicBezTo>
                  <a:cubicBezTo>
                    <a:pt x="103" y="150"/>
                    <a:pt x="103" y="150"/>
                    <a:pt x="103" y="150"/>
                  </a:cubicBezTo>
                  <a:cubicBezTo>
                    <a:pt x="106" y="152"/>
                    <a:pt x="110" y="152"/>
                    <a:pt x="113" y="150"/>
                  </a:cubicBezTo>
                  <a:cubicBezTo>
                    <a:pt x="146" y="116"/>
                    <a:pt x="146" y="116"/>
                    <a:pt x="146" y="116"/>
                  </a:cubicBezTo>
                  <a:cubicBezTo>
                    <a:pt x="149" y="114"/>
                    <a:pt x="149" y="109"/>
                    <a:pt x="146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5" name="Freeform 295"/>
            <p:cNvSpPr/>
            <p:nvPr/>
          </p:nvSpPr>
          <p:spPr bwMode="auto">
            <a:xfrm>
              <a:off x="2852738" y="5672138"/>
              <a:ext cx="179388" cy="179388"/>
            </a:xfrm>
            <a:custGeom>
              <a:avLst/>
              <a:gdLst>
                <a:gd name="T0" fmla="*/ 21 w 113"/>
                <a:gd name="T1" fmla="*/ 113 h 113"/>
                <a:gd name="T2" fmla="*/ 0 w 113"/>
                <a:gd name="T3" fmla="*/ 92 h 113"/>
                <a:gd name="T4" fmla="*/ 92 w 113"/>
                <a:gd name="T5" fmla="*/ 0 h 113"/>
                <a:gd name="T6" fmla="*/ 113 w 113"/>
                <a:gd name="T7" fmla="*/ 21 h 113"/>
                <a:gd name="T8" fmla="*/ 21 w 113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21" y="113"/>
                  </a:moveTo>
                  <a:lnTo>
                    <a:pt x="0" y="92"/>
                  </a:lnTo>
                  <a:lnTo>
                    <a:pt x="92" y="0"/>
                  </a:lnTo>
                  <a:lnTo>
                    <a:pt x="113" y="21"/>
                  </a:lnTo>
                  <a:lnTo>
                    <a:pt x="21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6" name="Freeform 296"/>
            <p:cNvSpPr>
              <a:spLocks noEditPoints="1"/>
            </p:cNvSpPr>
            <p:nvPr/>
          </p:nvSpPr>
          <p:spPr bwMode="auto">
            <a:xfrm>
              <a:off x="2476500" y="195263"/>
              <a:ext cx="577850" cy="536575"/>
            </a:xfrm>
            <a:custGeom>
              <a:avLst/>
              <a:gdLst>
                <a:gd name="T0" fmla="*/ 138 w 154"/>
                <a:gd name="T1" fmla="*/ 23 h 143"/>
                <a:gd name="T2" fmla="*/ 115 w 154"/>
                <a:gd name="T3" fmla="*/ 0 h 143"/>
                <a:gd name="T4" fmla="*/ 77 w 154"/>
                <a:gd name="T5" fmla="*/ 0 h 143"/>
                <a:gd name="T6" fmla="*/ 77 w 154"/>
                <a:gd name="T7" fmla="*/ 18 h 143"/>
                <a:gd name="T8" fmla="*/ 115 w 154"/>
                <a:gd name="T9" fmla="*/ 18 h 143"/>
                <a:gd name="T10" fmla="*/ 120 w 154"/>
                <a:gd name="T11" fmla="*/ 23 h 143"/>
                <a:gd name="T12" fmla="*/ 120 w 154"/>
                <a:gd name="T13" fmla="*/ 61 h 143"/>
                <a:gd name="T14" fmla="*/ 77 w 154"/>
                <a:gd name="T15" fmla="*/ 61 h 143"/>
                <a:gd name="T16" fmla="*/ 77 w 154"/>
                <a:gd name="T17" fmla="*/ 79 h 143"/>
                <a:gd name="T18" fmla="*/ 77 w 154"/>
                <a:gd name="T19" fmla="*/ 79 h 143"/>
                <a:gd name="T20" fmla="*/ 91 w 154"/>
                <a:gd name="T21" fmla="*/ 93 h 143"/>
                <a:gd name="T22" fmla="*/ 85 w 154"/>
                <a:gd name="T23" fmla="*/ 104 h 143"/>
                <a:gd name="T24" fmla="*/ 83 w 154"/>
                <a:gd name="T25" fmla="*/ 105 h 143"/>
                <a:gd name="T26" fmla="*/ 83 w 154"/>
                <a:gd name="T27" fmla="*/ 122 h 143"/>
                <a:gd name="T28" fmla="*/ 83 w 154"/>
                <a:gd name="T29" fmla="*/ 126 h 143"/>
                <a:gd name="T30" fmla="*/ 83 w 154"/>
                <a:gd name="T31" fmla="*/ 126 h 143"/>
                <a:gd name="T32" fmla="*/ 77 w 154"/>
                <a:gd name="T33" fmla="*/ 126 h 143"/>
                <a:gd name="T34" fmla="*/ 77 w 154"/>
                <a:gd name="T35" fmla="*/ 143 h 143"/>
                <a:gd name="T36" fmla="*/ 154 w 154"/>
                <a:gd name="T37" fmla="*/ 143 h 143"/>
                <a:gd name="T38" fmla="*/ 154 w 154"/>
                <a:gd name="T39" fmla="*/ 61 h 143"/>
                <a:gd name="T40" fmla="*/ 138 w 154"/>
                <a:gd name="T41" fmla="*/ 61 h 143"/>
                <a:gd name="T42" fmla="*/ 138 w 154"/>
                <a:gd name="T43" fmla="*/ 23 h 143"/>
                <a:gd name="T44" fmla="*/ 77 w 154"/>
                <a:gd name="T45" fmla="*/ 0 h 143"/>
                <a:gd name="T46" fmla="*/ 39 w 154"/>
                <a:gd name="T47" fmla="*/ 0 h 143"/>
                <a:gd name="T48" fmla="*/ 16 w 154"/>
                <a:gd name="T49" fmla="*/ 23 h 143"/>
                <a:gd name="T50" fmla="*/ 16 w 154"/>
                <a:gd name="T51" fmla="*/ 61 h 143"/>
                <a:gd name="T52" fmla="*/ 0 w 154"/>
                <a:gd name="T53" fmla="*/ 61 h 143"/>
                <a:gd name="T54" fmla="*/ 0 w 154"/>
                <a:gd name="T55" fmla="*/ 143 h 143"/>
                <a:gd name="T56" fmla="*/ 77 w 154"/>
                <a:gd name="T57" fmla="*/ 143 h 143"/>
                <a:gd name="T58" fmla="*/ 77 w 154"/>
                <a:gd name="T59" fmla="*/ 126 h 143"/>
                <a:gd name="T60" fmla="*/ 71 w 154"/>
                <a:gd name="T61" fmla="*/ 126 h 143"/>
                <a:gd name="T62" fmla="*/ 71 w 154"/>
                <a:gd name="T63" fmla="*/ 122 h 143"/>
                <a:gd name="T64" fmla="*/ 71 w 154"/>
                <a:gd name="T65" fmla="*/ 105 h 143"/>
                <a:gd name="T66" fmla="*/ 69 w 154"/>
                <a:gd name="T67" fmla="*/ 104 h 143"/>
                <a:gd name="T68" fmla="*/ 63 w 154"/>
                <a:gd name="T69" fmla="*/ 93 h 143"/>
                <a:gd name="T70" fmla="*/ 77 w 154"/>
                <a:gd name="T71" fmla="*/ 79 h 143"/>
                <a:gd name="T72" fmla="*/ 77 w 154"/>
                <a:gd name="T73" fmla="*/ 61 h 143"/>
                <a:gd name="T74" fmla="*/ 34 w 154"/>
                <a:gd name="T75" fmla="*/ 61 h 143"/>
                <a:gd name="T76" fmla="*/ 34 w 154"/>
                <a:gd name="T77" fmla="*/ 61 h 143"/>
                <a:gd name="T78" fmla="*/ 34 w 154"/>
                <a:gd name="T79" fmla="*/ 23 h 143"/>
                <a:gd name="T80" fmla="*/ 39 w 154"/>
                <a:gd name="T81" fmla="*/ 18 h 143"/>
                <a:gd name="T82" fmla="*/ 77 w 154"/>
                <a:gd name="T83" fmla="*/ 18 h 143"/>
                <a:gd name="T84" fmla="*/ 77 w 154"/>
                <a:gd name="T8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54" h="143">
                  <a:moveTo>
                    <a:pt x="138" y="23"/>
                  </a:moveTo>
                  <a:cubicBezTo>
                    <a:pt x="138" y="10"/>
                    <a:pt x="128" y="0"/>
                    <a:pt x="115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115" y="18"/>
                    <a:pt x="115" y="18"/>
                    <a:pt x="115" y="18"/>
                  </a:cubicBezTo>
                  <a:cubicBezTo>
                    <a:pt x="118" y="18"/>
                    <a:pt x="120" y="20"/>
                    <a:pt x="120" y="23"/>
                  </a:cubicBezTo>
                  <a:cubicBezTo>
                    <a:pt x="120" y="61"/>
                    <a:pt x="120" y="61"/>
                    <a:pt x="120" y="61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77" y="79"/>
                    <a:pt x="77" y="79"/>
                    <a:pt x="77" y="79"/>
                  </a:cubicBezTo>
                  <a:cubicBezTo>
                    <a:pt x="85" y="79"/>
                    <a:pt x="91" y="85"/>
                    <a:pt x="91" y="93"/>
                  </a:cubicBezTo>
                  <a:cubicBezTo>
                    <a:pt x="91" y="97"/>
                    <a:pt x="89" y="102"/>
                    <a:pt x="85" y="104"/>
                  </a:cubicBezTo>
                  <a:cubicBezTo>
                    <a:pt x="85" y="105"/>
                    <a:pt x="84" y="105"/>
                    <a:pt x="83" y="105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83" y="126"/>
                    <a:pt x="83" y="126"/>
                    <a:pt x="83" y="126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154" y="143"/>
                    <a:pt x="154" y="143"/>
                    <a:pt x="154" y="143"/>
                  </a:cubicBezTo>
                  <a:cubicBezTo>
                    <a:pt x="154" y="61"/>
                    <a:pt x="154" y="61"/>
                    <a:pt x="154" y="61"/>
                  </a:cubicBezTo>
                  <a:cubicBezTo>
                    <a:pt x="138" y="61"/>
                    <a:pt x="138" y="61"/>
                    <a:pt x="138" y="61"/>
                  </a:cubicBezTo>
                  <a:lnTo>
                    <a:pt x="138" y="23"/>
                  </a:lnTo>
                  <a:close/>
                  <a:moveTo>
                    <a:pt x="77" y="0"/>
                  </a:moveTo>
                  <a:cubicBezTo>
                    <a:pt x="39" y="0"/>
                    <a:pt x="39" y="0"/>
                    <a:pt x="39" y="0"/>
                  </a:cubicBezTo>
                  <a:cubicBezTo>
                    <a:pt x="26" y="0"/>
                    <a:pt x="16" y="10"/>
                    <a:pt x="16" y="23"/>
                  </a:cubicBezTo>
                  <a:cubicBezTo>
                    <a:pt x="16" y="61"/>
                    <a:pt x="16" y="61"/>
                    <a:pt x="16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143"/>
                    <a:pt x="0" y="143"/>
                    <a:pt x="0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7" y="126"/>
                    <a:pt x="77" y="126"/>
                    <a:pt x="77" y="126"/>
                  </a:cubicBezTo>
                  <a:cubicBezTo>
                    <a:pt x="71" y="126"/>
                    <a:pt x="71" y="126"/>
                    <a:pt x="71" y="126"/>
                  </a:cubicBezTo>
                  <a:cubicBezTo>
                    <a:pt x="71" y="122"/>
                    <a:pt x="71" y="122"/>
                    <a:pt x="71" y="122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0" y="105"/>
                    <a:pt x="70" y="105"/>
                    <a:pt x="69" y="104"/>
                  </a:cubicBezTo>
                  <a:cubicBezTo>
                    <a:pt x="66" y="102"/>
                    <a:pt x="63" y="97"/>
                    <a:pt x="63" y="93"/>
                  </a:cubicBezTo>
                  <a:cubicBezTo>
                    <a:pt x="63" y="85"/>
                    <a:pt x="69" y="79"/>
                    <a:pt x="77" y="79"/>
                  </a:cubicBezTo>
                  <a:cubicBezTo>
                    <a:pt x="77" y="61"/>
                    <a:pt x="77" y="61"/>
                    <a:pt x="77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4" y="20"/>
                    <a:pt x="36" y="18"/>
                    <a:pt x="39" y="18"/>
                  </a:cubicBezTo>
                  <a:cubicBezTo>
                    <a:pt x="77" y="18"/>
                    <a:pt x="77" y="18"/>
                    <a:pt x="77" y="18"/>
                  </a:cubicBezTo>
                  <a:lnTo>
                    <a:pt x="7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7" name="Freeform 297"/>
            <p:cNvSpPr/>
            <p:nvPr/>
          </p:nvSpPr>
          <p:spPr bwMode="auto">
            <a:xfrm>
              <a:off x="8869363" y="1573213"/>
              <a:ext cx="615950" cy="514350"/>
            </a:xfrm>
            <a:custGeom>
              <a:avLst/>
              <a:gdLst>
                <a:gd name="T0" fmla="*/ 109 w 164"/>
                <a:gd name="T1" fmla="*/ 0 h 137"/>
                <a:gd name="T2" fmla="*/ 58 w 164"/>
                <a:gd name="T3" fmla="*/ 0 h 137"/>
                <a:gd name="T4" fmla="*/ 0 w 164"/>
                <a:gd name="T5" fmla="*/ 48 h 137"/>
                <a:gd name="T6" fmla="*/ 16 w 164"/>
                <a:gd name="T7" fmla="*/ 71 h 137"/>
                <a:gd name="T8" fmla="*/ 37 w 164"/>
                <a:gd name="T9" fmla="*/ 50 h 137"/>
                <a:gd name="T10" fmla="*/ 36 w 164"/>
                <a:gd name="T11" fmla="*/ 137 h 137"/>
                <a:gd name="T12" fmla="*/ 82 w 164"/>
                <a:gd name="T13" fmla="*/ 137 h 137"/>
                <a:gd name="T14" fmla="*/ 127 w 164"/>
                <a:gd name="T15" fmla="*/ 137 h 137"/>
                <a:gd name="T16" fmla="*/ 127 w 164"/>
                <a:gd name="T17" fmla="*/ 50 h 137"/>
                <a:gd name="T18" fmla="*/ 148 w 164"/>
                <a:gd name="T19" fmla="*/ 71 h 137"/>
                <a:gd name="T20" fmla="*/ 164 w 164"/>
                <a:gd name="T21" fmla="*/ 48 h 137"/>
                <a:gd name="T22" fmla="*/ 109 w 164"/>
                <a:gd name="T2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4" h="137">
                  <a:moveTo>
                    <a:pt x="109" y="0"/>
                  </a:moveTo>
                  <a:cubicBezTo>
                    <a:pt x="101" y="14"/>
                    <a:pt x="67" y="14"/>
                    <a:pt x="58" y="0"/>
                  </a:cubicBezTo>
                  <a:cubicBezTo>
                    <a:pt x="58" y="0"/>
                    <a:pt x="8" y="28"/>
                    <a:pt x="0" y="48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71"/>
                    <a:pt x="30" y="56"/>
                    <a:pt x="37" y="50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82" y="137"/>
                    <a:pt x="82" y="137"/>
                    <a:pt x="82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34" y="56"/>
                    <a:pt x="148" y="71"/>
                    <a:pt x="148" y="71"/>
                  </a:cubicBezTo>
                  <a:cubicBezTo>
                    <a:pt x="164" y="48"/>
                    <a:pt x="164" y="48"/>
                    <a:pt x="164" y="48"/>
                  </a:cubicBezTo>
                  <a:cubicBezTo>
                    <a:pt x="155" y="28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8" name="Freeform 298"/>
            <p:cNvSpPr/>
            <p:nvPr/>
          </p:nvSpPr>
          <p:spPr bwMode="auto">
            <a:xfrm>
              <a:off x="9099550" y="1547813"/>
              <a:ext cx="171450" cy="49213"/>
            </a:xfrm>
            <a:custGeom>
              <a:avLst/>
              <a:gdLst>
                <a:gd name="T0" fmla="*/ 23 w 46"/>
                <a:gd name="T1" fmla="*/ 13 h 13"/>
                <a:gd name="T2" fmla="*/ 45 w 46"/>
                <a:gd name="T3" fmla="*/ 4 h 13"/>
                <a:gd name="T4" fmla="*/ 44 w 46"/>
                <a:gd name="T5" fmla="*/ 1 h 13"/>
                <a:gd name="T6" fmla="*/ 41 w 46"/>
                <a:gd name="T7" fmla="*/ 2 h 13"/>
                <a:gd name="T8" fmla="*/ 23 w 46"/>
                <a:gd name="T9" fmla="*/ 9 h 13"/>
                <a:gd name="T10" fmla="*/ 4 w 46"/>
                <a:gd name="T11" fmla="*/ 2 h 13"/>
                <a:gd name="T12" fmla="*/ 1 w 46"/>
                <a:gd name="T13" fmla="*/ 1 h 13"/>
                <a:gd name="T14" fmla="*/ 0 w 46"/>
                <a:gd name="T15" fmla="*/ 4 h 13"/>
                <a:gd name="T16" fmla="*/ 23 w 46"/>
                <a:gd name="T17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3">
                  <a:moveTo>
                    <a:pt x="23" y="13"/>
                  </a:moveTo>
                  <a:cubicBezTo>
                    <a:pt x="33" y="13"/>
                    <a:pt x="42" y="10"/>
                    <a:pt x="45" y="4"/>
                  </a:cubicBezTo>
                  <a:cubicBezTo>
                    <a:pt x="46" y="3"/>
                    <a:pt x="45" y="1"/>
                    <a:pt x="44" y="1"/>
                  </a:cubicBezTo>
                  <a:cubicBezTo>
                    <a:pt x="43" y="0"/>
                    <a:pt x="41" y="1"/>
                    <a:pt x="41" y="2"/>
                  </a:cubicBezTo>
                  <a:cubicBezTo>
                    <a:pt x="39" y="5"/>
                    <a:pt x="32" y="9"/>
                    <a:pt x="23" y="9"/>
                  </a:cubicBezTo>
                  <a:cubicBezTo>
                    <a:pt x="13" y="9"/>
                    <a:pt x="6" y="5"/>
                    <a:pt x="4" y="2"/>
                  </a:cubicBezTo>
                  <a:cubicBezTo>
                    <a:pt x="4" y="1"/>
                    <a:pt x="2" y="0"/>
                    <a:pt x="1" y="1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3" y="10"/>
                    <a:pt x="12" y="13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9" name="Freeform 299"/>
            <p:cNvSpPr/>
            <p:nvPr/>
          </p:nvSpPr>
          <p:spPr bwMode="auto">
            <a:xfrm>
              <a:off x="2066925" y="2906713"/>
              <a:ext cx="395288" cy="244475"/>
            </a:xfrm>
            <a:custGeom>
              <a:avLst/>
              <a:gdLst>
                <a:gd name="T0" fmla="*/ 105 w 105"/>
                <a:gd name="T1" fmla="*/ 65 h 65"/>
                <a:gd name="T2" fmla="*/ 105 w 105"/>
                <a:gd name="T3" fmla="*/ 20 h 65"/>
                <a:gd name="T4" fmla="*/ 85 w 105"/>
                <a:gd name="T5" fmla="*/ 0 h 65"/>
                <a:gd name="T6" fmla="*/ 20 w 105"/>
                <a:gd name="T7" fmla="*/ 0 h 65"/>
                <a:gd name="T8" fmla="*/ 0 w 105"/>
                <a:gd name="T9" fmla="*/ 20 h 65"/>
                <a:gd name="T10" fmla="*/ 0 w 105"/>
                <a:gd name="T11" fmla="*/ 45 h 65"/>
                <a:gd name="T12" fmla="*/ 16 w 105"/>
                <a:gd name="T13" fmla="*/ 45 h 65"/>
                <a:gd name="T14" fmla="*/ 16 w 105"/>
                <a:gd name="T15" fmla="*/ 20 h 65"/>
                <a:gd name="T16" fmla="*/ 20 w 105"/>
                <a:gd name="T17" fmla="*/ 16 h 65"/>
                <a:gd name="T18" fmla="*/ 85 w 105"/>
                <a:gd name="T19" fmla="*/ 16 h 65"/>
                <a:gd name="T20" fmla="*/ 89 w 105"/>
                <a:gd name="T21" fmla="*/ 20 h 65"/>
                <a:gd name="T22" fmla="*/ 89 w 105"/>
                <a:gd name="T23" fmla="*/ 65 h 65"/>
                <a:gd name="T24" fmla="*/ 105 w 105"/>
                <a:gd name="T25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65">
                  <a:moveTo>
                    <a:pt x="105" y="65"/>
                  </a:moveTo>
                  <a:cubicBezTo>
                    <a:pt x="105" y="20"/>
                    <a:pt x="105" y="20"/>
                    <a:pt x="105" y="20"/>
                  </a:cubicBezTo>
                  <a:cubicBezTo>
                    <a:pt x="105" y="9"/>
                    <a:pt x="96" y="0"/>
                    <a:pt x="8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6" y="45"/>
                    <a:pt x="16" y="45"/>
                    <a:pt x="16" y="45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18"/>
                    <a:pt x="18" y="16"/>
                    <a:pt x="20" y="16"/>
                  </a:cubicBezTo>
                  <a:cubicBezTo>
                    <a:pt x="85" y="16"/>
                    <a:pt x="85" y="16"/>
                    <a:pt x="85" y="16"/>
                  </a:cubicBezTo>
                  <a:cubicBezTo>
                    <a:pt x="88" y="16"/>
                    <a:pt x="89" y="18"/>
                    <a:pt x="89" y="20"/>
                  </a:cubicBezTo>
                  <a:cubicBezTo>
                    <a:pt x="89" y="65"/>
                    <a:pt x="89" y="65"/>
                    <a:pt x="89" y="65"/>
                  </a:cubicBezTo>
                  <a:lnTo>
                    <a:pt x="105" y="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0" name="Freeform 300"/>
            <p:cNvSpPr>
              <a:spLocks noEditPoints="1"/>
            </p:cNvSpPr>
            <p:nvPr/>
          </p:nvSpPr>
          <p:spPr bwMode="auto">
            <a:xfrm>
              <a:off x="2014538" y="3167063"/>
              <a:ext cx="495300" cy="280988"/>
            </a:xfrm>
            <a:custGeom>
              <a:avLst/>
              <a:gdLst>
                <a:gd name="T0" fmla="*/ 103 w 132"/>
                <a:gd name="T1" fmla="*/ 0 h 75"/>
                <a:gd name="T2" fmla="*/ 66 w 132"/>
                <a:gd name="T3" fmla="*/ 0 h 75"/>
                <a:gd name="T4" fmla="*/ 66 w 132"/>
                <a:gd name="T5" fmla="*/ 20 h 75"/>
                <a:gd name="T6" fmla="*/ 78 w 132"/>
                <a:gd name="T7" fmla="*/ 32 h 75"/>
                <a:gd name="T8" fmla="*/ 71 w 132"/>
                <a:gd name="T9" fmla="*/ 43 h 75"/>
                <a:gd name="T10" fmla="*/ 71 w 132"/>
                <a:gd name="T11" fmla="*/ 43 h 75"/>
                <a:gd name="T12" fmla="*/ 71 w 132"/>
                <a:gd name="T13" fmla="*/ 61 h 75"/>
                <a:gd name="T14" fmla="*/ 66 w 132"/>
                <a:gd name="T15" fmla="*/ 61 h 75"/>
                <a:gd name="T16" fmla="*/ 66 w 132"/>
                <a:gd name="T17" fmla="*/ 75 h 75"/>
                <a:gd name="T18" fmla="*/ 132 w 132"/>
                <a:gd name="T19" fmla="*/ 75 h 75"/>
                <a:gd name="T20" fmla="*/ 132 w 132"/>
                <a:gd name="T21" fmla="*/ 0 h 75"/>
                <a:gd name="T22" fmla="*/ 119 w 132"/>
                <a:gd name="T23" fmla="*/ 0 h 75"/>
                <a:gd name="T24" fmla="*/ 103 w 132"/>
                <a:gd name="T25" fmla="*/ 0 h 75"/>
                <a:gd name="T26" fmla="*/ 66 w 132"/>
                <a:gd name="T27" fmla="*/ 0 h 75"/>
                <a:gd name="T28" fmla="*/ 0 w 132"/>
                <a:gd name="T29" fmla="*/ 0 h 75"/>
                <a:gd name="T30" fmla="*/ 0 w 132"/>
                <a:gd name="T31" fmla="*/ 75 h 75"/>
                <a:gd name="T32" fmla="*/ 66 w 132"/>
                <a:gd name="T33" fmla="*/ 75 h 75"/>
                <a:gd name="T34" fmla="*/ 66 w 132"/>
                <a:gd name="T35" fmla="*/ 61 h 75"/>
                <a:gd name="T36" fmla="*/ 61 w 132"/>
                <a:gd name="T37" fmla="*/ 61 h 75"/>
                <a:gd name="T38" fmla="*/ 61 w 132"/>
                <a:gd name="T39" fmla="*/ 43 h 75"/>
                <a:gd name="T40" fmla="*/ 54 w 132"/>
                <a:gd name="T41" fmla="*/ 32 h 75"/>
                <a:gd name="T42" fmla="*/ 66 w 132"/>
                <a:gd name="T43" fmla="*/ 20 h 75"/>
                <a:gd name="T44" fmla="*/ 66 w 132"/>
                <a:gd name="T45" fmla="*/ 20 h 75"/>
                <a:gd name="T46" fmla="*/ 66 w 132"/>
                <a:gd name="T47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2" h="75">
                  <a:moveTo>
                    <a:pt x="103" y="0"/>
                  </a:moveTo>
                  <a:cubicBezTo>
                    <a:pt x="66" y="0"/>
                    <a:pt x="66" y="0"/>
                    <a:pt x="66" y="0"/>
                  </a:cubicBezTo>
                  <a:cubicBezTo>
                    <a:pt x="66" y="20"/>
                    <a:pt x="66" y="20"/>
                    <a:pt x="66" y="20"/>
                  </a:cubicBezTo>
                  <a:cubicBezTo>
                    <a:pt x="73" y="20"/>
                    <a:pt x="78" y="26"/>
                    <a:pt x="78" y="32"/>
                  </a:cubicBezTo>
                  <a:cubicBezTo>
                    <a:pt x="78" y="37"/>
                    <a:pt x="75" y="41"/>
                    <a:pt x="71" y="43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61"/>
                    <a:pt x="71" y="61"/>
                    <a:pt x="71" y="61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132" y="75"/>
                    <a:pt x="132" y="75"/>
                    <a:pt x="132" y="75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19" y="0"/>
                    <a:pt x="119" y="0"/>
                    <a:pt x="119" y="0"/>
                  </a:cubicBezTo>
                  <a:lnTo>
                    <a:pt x="103" y="0"/>
                  </a:lnTo>
                  <a:close/>
                  <a:moveTo>
                    <a:pt x="6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66" y="75"/>
                    <a:pt x="66" y="75"/>
                    <a:pt x="66" y="75"/>
                  </a:cubicBezTo>
                  <a:cubicBezTo>
                    <a:pt x="66" y="61"/>
                    <a:pt x="66" y="61"/>
                    <a:pt x="66" y="61"/>
                  </a:cubicBezTo>
                  <a:cubicBezTo>
                    <a:pt x="61" y="61"/>
                    <a:pt x="61" y="61"/>
                    <a:pt x="61" y="61"/>
                  </a:cubicBezTo>
                  <a:cubicBezTo>
                    <a:pt x="61" y="43"/>
                    <a:pt x="61" y="43"/>
                    <a:pt x="61" y="43"/>
                  </a:cubicBezTo>
                  <a:cubicBezTo>
                    <a:pt x="57" y="41"/>
                    <a:pt x="54" y="37"/>
                    <a:pt x="54" y="32"/>
                  </a:cubicBezTo>
                  <a:cubicBezTo>
                    <a:pt x="54" y="26"/>
                    <a:pt x="60" y="20"/>
                    <a:pt x="66" y="20"/>
                  </a:cubicBezTo>
                  <a:cubicBezTo>
                    <a:pt x="66" y="20"/>
                    <a:pt x="66" y="20"/>
                    <a:pt x="66" y="20"/>
                  </a:cubicBezTo>
                  <a:lnTo>
                    <a:pt x="6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1" name="Freeform 301"/>
            <p:cNvSpPr/>
            <p:nvPr/>
          </p:nvSpPr>
          <p:spPr bwMode="auto">
            <a:xfrm>
              <a:off x="5983288" y="3854450"/>
              <a:ext cx="717550" cy="671513"/>
            </a:xfrm>
            <a:custGeom>
              <a:avLst/>
              <a:gdLst>
                <a:gd name="T0" fmla="*/ 27 w 191"/>
                <a:gd name="T1" fmla="*/ 144 h 179"/>
                <a:gd name="T2" fmla="*/ 79 w 191"/>
                <a:gd name="T3" fmla="*/ 117 h 179"/>
                <a:gd name="T4" fmla="*/ 89 w 191"/>
                <a:gd name="T5" fmla="*/ 116 h 179"/>
                <a:gd name="T6" fmla="*/ 90 w 191"/>
                <a:gd name="T7" fmla="*/ 126 h 179"/>
                <a:gd name="T8" fmla="*/ 89 w 191"/>
                <a:gd name="T9" fmla="*/ 148 h 179"/>
                <a:gd name="T10" fmla="*/ 87 w 191"/>
                <a:gd name="T11" fmla="*/ 179 h 179"/>
                <a:gd name="T12" fmla="*/ 103 w 191"/>
                <a:gd name="T13" fmla="*/ 179 h 179"/>
                <a:gd name="T14" fmla="*/ 102 w 191"/>
                <a:gd name="T15" fmla="*/ 148 h 179"/>
                <a:gd name="T16" fmla="*/ 101 w 191"/>
                <a:gd name="T17" fmla="*/ 126 h 179"/>
                <a:gd name="T18" fmla="*/ 102 w 191"/>
                <a:gd name="T19" fmla="*/ 116 h 179"/>
                <a:gd name="T20" fmla="*/ 111 w 191"/>
                <a:gd name="T21" fmla="*/ 117 h 179"/>
                <a:gd name="T22" fmla="*/ 163 w 191"/>
                <a:gd name="T23" fmla="*/ 144 h 179"/>
                <a:gd name="T24" fmla="*/ 184 w 191"/>
                <a:gd name="T25" fmla="*/ 123 h 179"/>
                <a:gd name="T26" fmla="*/ 171 w 191"/>
                <a:gd name="T27" fmla="*/ 58 h 179"/>
                <a:gd name="T28" fmla="*/ 106 w 191"/>
                <a:gd name="T29" fmla="*/ 99 h 179"/>
                <a:gd name="T30" fmla="*/ 103 w 191"/>
                <a:gd name="T31" fmla="*/ 93 h 179"/>
                <a:gd name="T32" fmla="*/ 115 w 191"/>
                <a:gd name="T33" fmla="*/ 72 h 179"/>
                <a:gd name="T34" fmla="*/ 136 w 191"/>
                <a:gd name="T35" fmla="*/ 22 h 179"/>
                <a:gd name="T36" fmla="*/ 95 w 191"/>
                <a:gd name="T37" fmla="*/ 0 h 179"/>
                <a:gd name="T38" fmla="*/ 54 w 191"/>
                <a:gd name="T39" fmla="*/ 22 h 179"/>
                <a:gd name="T40" fmla="*/ 76 w 191"/>
                <a:gd name="T41" fmla="*/ 72 h 179"/>
                <a:gd name="T42" fmla="*/ 87 w 191"/>
                <a:gd name="T43" fmla="*/ 93 h 179"/>
                <a:gd name="T44" fmla="*/ 85 w 191"/>
                <a:gd name="T45" fmla="*/ 99 h 179"/>
                <a:gd name="T46" fmla="*/ 20 w 191"/>
                <a:gd name="T47" fmla="*/ 58 h 179"/>
                <a:gd name="T48" fmla="*/ 7 w 191"/>
                <a:gd name="T49" fmla="*/ 123 h 179"/>
                <a:gd name="T50" fmla="*/ 27 w 191"/>
                <a:gd name="T51" fmla="*/ 14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1" h="179">
                  <a:moveTo>
                    <a:pt x="27" y="144"/>
                  </a:moveTo>
                  <a:cubicBezTo>
                    <a:pt x="47" y="146"/>
                    <a:pt x="64" y="126"/>
                    <a:pt x="79" y="117"/>
                  </a:cubicBezTo>
                  <a:cubicBezTo>
                    <a:pt x="81" y="116"/>
                    <a:pt x="87" y="113"/>
                    <a:pt x="89" y="116"/>
                  </a:cubicBezTo>
                  <a:cubicBezTo>
                    <a:pt x="91" y="118"/>
                    <a:pt x="90" y="123"/>
                    <a:pt x="90" y="126"/>
                  </a:cubicBezTo>
                  <a:cubicBezTo>
                    <a:pt x="89" y="133"/>
                    <a:pt x="89" y="140"/>
                    <a:pt x="89" y="148"/>
                  </a:cubicBezTo>
                  <a:cubicBezTo>
                    <a:pt x="88" y="156"/>
                    <a:pt x="88" y="170"/>
                    <a:pt x="87" y="179"/>
                  </a:cubicBezTo>
                  <a:cubicBezTo>
                    <a:pt x="103" y="179"/>
                    <a:pt x="103" y="179"/>
                    <a:pt x="103" y="179"/>
                  </a:cubicBezTo>
                  <a:cubicBezTo>
                    <a:pt x="103" y="170"/>
                    <a:pt x="102" y="156"/>
                    <a:pt x="102" y="148"/>
                  </a:cubicBezTo>
                  <a:cubicBezTo>
                    <a:pt x="102" y="140"/>
                    <a:pt x="101" y="133"/>
                    <a:pt x="101" y="126"/>
                  </a:cubicBezTo>
                  <a:cubicBezTo>
                    <a:pt x="101" y="123"/>
                    <a:pt x="100" y="118"/>
                    <a:pt x="102" y="116"/>
                  </a:cubicBezTo>
                  <a:cubicBezTo>
                    <a:pt x="104" y="113"/>
                    <a:pt x="109" y="116"/>
                    <a:pt x="111" y="117"/>
                  </a:cubicBezTo>
                  <a:cubicBezTo>
                    <a:pt x="127" y="126"/>
                    <a:pt x="143" y="146"/>
                    <a:pt x="163" y="144"/>
                  </a:cubicBezTo>
                  <a:cubicBezTo>
                    <a:pt x="174" y="143"/>
                    <a:pt x="181" y="133"/>
                    <a:pt x="184" y="123"/>
                  </a:cubicBezTo>
                  <a:cubicBezTo>
                    <a:pt x="190" y="105"/>
                    <a:pt x="191" y="70"/>
                    <a:pt x="171" y="58"/>
                  </a:cubicBezTo>
                  <a:cubicBezTo>
                    <a:pt x="141" y="40"/>
                    <a:pt x="131" y="97"/>
                    <a:pt x="106" y="99"/>
                  </a:cubicBezTo>
                  <a:cubicBezTo>
                    <a:pt x="101" y="100"/>
                    <a:pt x="102" y="98"/>
                    <a:pt x="103" y="93"/>
                  </a:cubicBezTo>
                  <a:cubicBezTo>
                    <a:pt x="106" y="86"/>
                    <a:pt x="110" y="78"/>
                    <a:pt x="115" y="72"/>
                  </a:cubicBezTo>
                  <a:cubicBezTo>
                    <a:pt x="125" y="58"/>
                    <a:pt x="139" y="40"/>
                    <a:pt x="136" y="22"/>
                  </a:cubicBezTo>
                  <a:cubicBezTo>
                    <a:pt x="134" y="5"/>
                    <a:pt x="113" y="0"/>
                    <a:pt x="95" y="0"/>
                  </a:cubicBezTo>
                  <a:cubicBezTo>
                    <a:pt x="77" y="0"/>
                    <a:pt x="57" y="5"/>
                    <a:pt x="54" y="22"/>
                  </a:cubicBezTo>
                  <a:cubicBezTo>
                    <a:pt x="51" y="40"/>
                    <a:pt x="65" y="58"/>
                    <a:pt x="76" y="72"/>
                  </a:cubicBezTo>
                  <a:cubicBezTo>
                    <a:pt x="81" y="78"/>
                    <a:pt x="85" y="86"/>
                    <a:pt x="87" y="93"/>
                  </a:cubicBezTo>
                  <a:cubicBezTo>
                    <a:pt x="89" y="98"/>
                    <a:pt x="89" y="100"/>
                    <a:pt x="85" y="99"/>
                  </a:cubicBezTo>
                  <a:cubicBezTo>
                    <a:pt x="59" y="97"/>
                    <a:pt x="49" y="40"/>
                    <a:pt x="20" y="58"/>
                  </a:cubicBezTo>
                  <a:cubicBezTo>
                    <a:pt x="0" y="70"/>
                    <a:pt x="0" y="105"/>
                    <a:pt x="7" y="123"/>
                  </a:cubicBezTo>
                  <a:cubicBezTo>
                    <a:pt x="10" y="133"/>
                    <a:pt x="17" y="143"/>
                    <a:pt x="27" y="1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2" name="Freeform 302"/>
            <p:cNvSpPr/>
            <p:nvPr/>
          </p:nvSpPr>
          <p:spPr bwMode="auto">
            <a:xfrm>
              <a:off x="1271588" y="2366963"/>
              <a:ext cx="511175" cy="547688"/>
            </a:xfrm>
            <a:custGeom>
              <a:avLst/>
              <a:gdLst>
                <a:gd name="T0" fmla="*/ 112 w 136"/>
                <a:gd name="T1" fmla="*/ 100 h 146"/>
                <a:gd name="T2" fmla="*/ 122 w 136"/>
                <a:gd name="T3" fmla="*/ 95 h 146"/>
                <a:gd name="T4" fmla="*/ 134 w 136"/>
                <a:gd name="T5" fmla="*/ 90 h 146"/>
                <a:gd name="T6" fmla="*/ 136 w 136"/>
                <a:gd name="T7" fmla="*/ 73 h 146"/>
                <a:gd name="T8" fmla="*/ 132 w 136"/>
                <a:gd name="T9" fmla="*/ 43 h 146"/>
                <a:gd name="T10" fmla="*/ 101 w 136"/>
                <a:gd name="T11" fmla="*/ 69 h 146"/>
                <a:gd name="T12" fmla="*/ 91 w 136"/>
                <a:gd name="T13" fmla="*/ 79 h 146"/>
                <a:gd name="T14" fmla="*/ 92 w 136"/>
                <a:gd name="T15" fmla="*/ 68 h 146"/>
                <a:gd name="T16" fmla="*/ 102 w 136"/>
                <a:gd name="T17" fmla="*/ 48 h 146"/>
                <a:gd name="T18" fmla="*/ 93 w 136"/>
                <a:gd name="T19" fmla="*/ 29 h 146"/>
                <a:gd name="T20" fmla="*/ 68 w 136"/>
                <a:gd name="T21" fmla="*/ 0 h 146"/>
                <a:gd name="T22" fmla="*/ 68 w 136"/>
                <a:gd name="T23" fmla="*/ 0 h 146"/>
                <a:gd name="T24" fmla="*/ 68 w 136"/>
                <a:gd name="T25" fmla="*/ 0 h 146"/>
                <a:gd name="T26" fmla="*/ 68 w 136"/>
                <a:gd name="T27" fmla="*/ 0 h 146"/>
                <a:gd name="T28" fmla="*/ 68 w 136"/>
                <a:gd name="T29" fmla="*/ 0 h 146"/>
                <a:gd name="T30" fmla="*/ 43 w 136"/>
                <a:gd name="T31" fmla="*/ 29 h 146"/>
                <a:gd name="T32" fmla="*/ 34 w 136"/>
                <a:gd name="T33" fmla="*/ 48 h 146"/>
                <a:gd name="T34" fmla="*/ 44 w 136"/>
                <a:gd name="T35" fmla="*/ 68 h 146"/>
                <a:gd name="T36" fmla="*/ 45 w 136"/>
                <a:gd name="T37" fmla="*/ 79 h 146"/>
                <a:gd name="T38" fmla="*/ 35 w 136"/>
                <a:gd name="T39" fmla="*/ 69 h 146"/>
                <a:gd name="T40" fmla="*/ 4 w 136"/>
                <a:gd name="T41" fmla="*/ 43 h 146"/>
                <a:gd name="T42" fmla="*/ 0 w 136"/>
                <a:gd name="T43" fmla="*/ 73 h 146"/>
                <a:gd name="T44" fmla="*/ 2 w 136"/>
                <a:gd name="T45" fmla="*/ 90 h 146"/>
                <a:gd name="T46" fmla="*/ 14 w 136"/>
                <a:gd name="T47" fmla="*/ 95 h 146"/>
                <a:gd name="T48" fmla="*/ 24 w 136"/>
                <a:gd name="T49" fmla="*/ 100 h 146"/>
                <a:gd name="T50" fmla="*/ 22 w 136"/>
                <a:gd name="T51" fmla="*/ 107 h 146"/>
                <a:gd name="T52" fmla="*/ 0 w 136"/>
                <a:gd name="T53" fmla="*/ 100 h 146"/>
                <a:gd name="T54" fmla="*/ 31 w 136"/>
                <a:gd name="T55" fmla="*/ 143 h 146"/>
                <a:gd name="T56" fmla="*/ 46 w 136"/>
                <a:gd name="T57" fmla="*/ 140 h 146"/>
                <a:gd name="T58" fmla="*/ 60 w 136"/>
                <a:gd name="T59" fmla="*/ 131 h 146"/>
                <a:gd name="T60" fmla="*/ 65 w 136"/>
                <a:gd name="T61" fmla="*/ 129 h 146"/>
                <a:gd name="T62" fmla="*/ 65 w 136"/>
                <a:gd name="T63" fmla="*/ 123 h 146"/>
                <a:gd name="T64" fmla="*/ 68 w 136"/>
                <a:gd name="T65" fmla="*/ 65 h 146"/>
                <a:gd name="T66" fmla="*/ 71 w 136"/>
                <a:gd name="T67" fmla="*/ 123 h 146"/>
                <a:gd name="T68" fmla="*/ 71 w 136"/>
                <a:gd name="T69" fmla="*/ 129 h 146"/>
                <a:gd name="T70" fmla="*/ 76 w 136"/>
                <a:gd name="T71" fmla="*/ 131 h 146"/>
                <a:gd name="T72" fmla="*/ 90 w 136"/>
                <a:gd name="T73" fmla="*/ 140 h 146"/>
                <a:gd name="T74" fmla="*/ 105 w 136"/>
                <a:gd name="T75" fmla="*/ 143 h 146"/>
                <a:gd name="T76" fmla="*/ 136 w 136"/>
                <a:gd name="T77" fmla="*/ 100 h 146"/>
                <a:gd name="T78" fmla="*/ 114 w 136"/>
                <a:gd name="T79" fmla="*/ 107 h 146"/>
                <a:gd name="T80" fmla="*/ 112 w 136"/>
                <a:gd name="T81" fmla="*/ 10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6" h="146">
                  <a:moveTo>
                    <a:pt x="112" y="100"/>
                  </a:moveTo>
                  <a:cubicBezTo>
                    <a:pt x="115" y="97"/>
                    <a:pt x="119" y="96"/>
                    <a:pt x="122" y="95"/>
                  </a:cubicBezTo>
                  <a:cubicBezTo>
                    <a:pt x="126" y="94"/>
                    <a:pt x="130" y="93"/>
                    <a:pt x="134" y="90"/>
                  </a:cubicBezTo>
                  <a:cubicBezTo>
                    <a:pt x="135" y="85"/>
                    <a:pt x="136" y="79"/>
                    <a:pt x="136" y="73"/>
                  </a:cubicBezTo>
                  <a:cubicBezTo>
                    <a:pt x="134" y="63"/>
                    <a:pt x="132" y="53"/>
                    <a:pt x="132" y="43"/>
                  </a:cubicBezTo>
                  <a:cubicBezTo>
                    <a:pt x="120" y="50"/>
                    <a:pt x="105" y="54"/>
                    <a:pt x="101" y="69"/>
                  </a:cubicBezTo>
                  <a:cubicBezTo>
                    <a:pt x="101" y="72"/>
                    <a:pt x="96" y="82"/>
                    <a:pt x="91" y="79"/>
                  </a:cubicBezTo>
                  <a:cubicBezTo>
                    <a:pt x="87" y="76"/>
                    <a:pt x="90" y="71"/>
                    <a:pt x="92" y="68"/>
                  </a:cubicBezTo>
                  <a:cubicBezTo>
                    <a:pt x="96" y="61"/>
                    <a:pt x="102" y="56"/>
                    <a:pt x="102" y="48"/>
                  </a:cubicBezTo>
                  <a:cubicBezTo>
                    <a:pt x="102" y="41"/>
                    <a:pt x="97" y="34"/>
                    <a:pt x="93" y="29"/>
                  </a:cubicBezTo>
                  <a:cubicBezTo>
                    <a:pt x="85" y="19"/>
                    <a:pt x="75" y="11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1" y="11"/>
                    <a:pt x="51" y="19"/>
                    <a:pt x="43" y="29"/>
                  </a:cubicBezTo>
                  <a:cubicBezTo>
                    <a:pt x="39" y="34"/>
                    <a:pt x="34" y="41"/>
                    <a:pt x="34" y="48"/>
                  </a:cubicBezTo>
                  <a:cubicBezTo>
                    <a:pt x="34" y="56"/>
                    <a:pt x="40" y="61"/>
                    <a:pt x="44" y="68"/>
                  </a:cubicBezTo>
                  <a:cubicBezTo>
                    <a:pt x="46" y="71"/>
                    <a:pt x="49" y="76"/>
                    <a:pt x="45" y="79"/>
                  </a:cubicBezTo>
                  <a:cubicBezTo>
                    <a:pt x="40" y="82"/>
                    <a:pt x="35" y="72"/>
                    <a:pt x="35" y="69"/>
                  </a:cubicBezTo>
                  <a:cubicBezTo>
                    <a:pt x="31" y="54"/>
                    <a:pt x="16" y="50"/>
                    <a:pt x="4" y="43"/>
                  </a:cubicBezTo>
                  <a:cubicBezTo>
                    <a:pt x="4" y="53"/>
                    <a:pt x="2" y="63"/>
                    <a:pt x="0" y="73"/>
                  </a:cubicBezTo>
                  <a:cubicBezTo>
                    <a:pt x="0" y="79"/>
                    <a:pt x="1" y="85"/>
                    <a:pt x="2" y="90"/>
                  </a:cubicBezTo>
                  <a:cubicBezTo>
                    <a:pt x="6" y="93"/>
                    <a:pt x="10" y="94"/>
                    <a:pt x="14" y="95"/>
                  </a:cubicBezTo>
                  <a:cubicBezTo>
                    <a:pt x="17" y="96"/>
                    <a:pt x="21" y="97"/>
                    <a:pt x="24" y="100"/>
                  </a:cubicBezTo>
                  <a:cubicBezTo>
                    <a:pt x="27" y="102"/>
                    <a:pt x="27" y="108"/>
                    <a:pt x="22" y="107"/>
                  </a:cubicBezTo>
                  <a:cubicBezTo>
                    <a:pt x="14" y="106"/>
                    <a:pt x="8" y="99"/>
                    <a:pt x="0" y="100"/>
                  </a:cubicBezTo>
                  <a:cubicBezTo>
                    <a:pt x="4" y="118"/>
                    <a:pt x="13" y="135"/>
                    <a:pt x="31" y="143"/>
                  </a:cubicBezTo>
                  <a:cubicBezTo>
                    <a:pt x="38" y="146"/>
                    <a:pt x="40" y="144"/>
                    <a:pt x="46" y="140"/>
                  </a:cubicBezTo>
                  <a:cubicBezTo>
                    <a:pt x="51" y="136"/>
                    <a:pt x="54" y="133"/>
                    <a:pt x="60" y="131"/>
                  </a:cubicBezTo>
                  <a:cubicBezTo>
                    <a:pt x="62" y="131"/>
                    <a:pt x="64" y="132"/>
                    <a:pt x="65" y="129"/>
                  </a:cubicBezTo>
                  <a:cubicBezTo>
                    <a:pt x="65" y="127"/>
                    <a:pt x="65" y="125"/>
                    <a:pt x="65" y="123"/>
                  </a:cubicBezTo>
                  <a:cubicBezTo>
                    <a:pt x="66" y="100"/>
                    <a:pt x="67" y="87"/>
                    <a:pt x="68" y="65"/>
                  </a:cubicBezTo>
                  <a:cubicBezTo>
                    <a:pt x="69" y="87"/>
                    <a:pt x="70" y="100"/>
                    <a:pt x="71" y="123"/>
                  </a:cubicBezTo>
                  <a:cubicBezTo>
                    <a:pt x="71" y="125"/>
                    <a:pt x="71" y="127"/>
                    <a:pt x="71" y="129"/>
                  </a:cubicBezTo>
                  <a:cubicBezTo>
                    <a:pt x="72" y="132"/>
                    <a:pt x="74" y="131"/>
                    <a:pt x="76" y="131"/>
                  </a:cubicBezTo>
                  <a:cubicBezTo>
                    <a:pt x="82" y="133"/>
                    <a:pt x="85" y="136"/>
                    <a:pt x="90" y="140"/>
                  </a:cubicBezTo>
                  <a:cubicBezTo>
                    <a:pt x="96" y="144"/>
                    <a:pt x="98" y="146"/>
                    <a:pt x="105" y="143"/>
                  </a:cubicBezTo>
                  <a:cubicBezTo>
                    <a:pt x="123" y="135"/>
                    <a:pt x="132" y="118"/>
                    <a:pt x="136" y="100"/>
                  </a:cubicBezTo>
                  <a:cubicBezTo>
                    <a:pt x="128" y="99"/>
                    <a:pt x="122" y="106"/>
                    <a:pt x="114" y="107"/>
                  </a:cubicBezTo>
                  <a:cubicBezTo>
                    <a:pt x="109" y="108"/>
                    <a:pt x="109" y="102"/>
                    <a:pt x="112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3" name="Rectangle 303"/>
            <p:cNvSpPr>
              <a:spLocks noChangeArrowheads="1"/>
            </p:cNvSpPr>
            <p:nvPr/>
          </p:nvSpPr>
          <p:spPr bwMode="auto">
            <a:xfrm>
              <a:off x="1508125" y="2873375"/>
              <a:ext cx="38100" cy="16510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4" name="Freeform 304"/>
            <p:cNvSpPr>
              <a:spLocks noEditPoints="1"/>
            </p:cNvSpPr>
            <p:nvPr/>
          </p:nvSpPr>
          <p:spPr bwMode="auto">
            <a:xfrm>
              <a:off x="885825" y="3767138"/>
              <a:ext cx="608013" cy="585788"/>
            </a:xfrm>
            <a:custGeom>
              <a:avLst/>
              <a:gdLst>
                <a:gd name="T0" fmla="*/ 83 w 162"/>
                <a:gd name="T1" fmla="*/ 153 h 156"/>
                <a:gd name="T2" fmla="*/ 111 w 162"/>
                <a:gd name="T3" fmla="*/ 151 h 156"/>
                <a:gd name="T4" fmla="*/ 138 w 162"/>
                <a:gd name="T5" fmla="*/ 108 h 156"/>
                <a:gd name="T6" fmla="*/ 162 w 162"/>
                <a:gd name="T7" fmla="*/ 0 h 156"/>
                <a:gd name="T8" fmla="*/ 83 w 162"/>
                <a:gd name="T9" fmla="*/ 17 h 156"/>
                <a:gd name="T10" fmla="*/ 83 w 162"/>
                <a:gd name="T11" fmla="*/ 33 h 156"/>
                <a:gd name="T12" fmla="*/ 142 w 162"/>
                <a:gd name="T13" fmla="*/ 20 h 156"/>
                <a:gd name="T14" fmla="*/ 123 w 162"/>
                <a:gd name="T15" fmla="*/ 101 h 156"/>
                <a:gd name="T16" fmla="*/ 109 w 162"/>
                <a:gd name="T17" fmla="*/ 132 h 156"/>
                <a:gd name="T18" fmla="*/ 83 w 162"/>
                <a:gd name="T19" fmla="*/ 135 h 156"/>
                <a:gd name="T20" fmla="*/ 83 w 162"/>
                <a:gd name="T21" fmla="*/ 153 h 156"/>
                <a:gd name="T22" fmla="*/ 83 w 162"/>
                <a:gd name="T23" fmla="*/ 115 h 156"/>
                <a:gd name="T24" fmla="*/ 83 w 162"/>
                <a:gd name="T25" fmla="*/ 100 h 156"/>
                <a:gd name="T26" fmla="*/ 111 w 162"/>
                <a:gd name="T27" fmla="*/ 100 h 156"/>
                <a:gd name="T28" fmla="*/ 107 w 162"/>
                <a:gd name="T29" fmla="*/ 113 h 156"/>
                <a:gd name="T30" fmla="*/ 100 w 162"/>
                <a:gd name="T31" fmla="*/ 115 h 156"/>
                <a:gd name="T32" fmla="*/ 83 w 162"/>
                <a:gd name="T33" fmla="*/ 115 h 156"/>
                <a:gd name="T34" fmla="*/ 83 w 162"/>
                <a:gd name="T35" fmla="*/ 90 h 156"/>
                <a:gd name="T36" fmla="*/ 83 w 162"/>
                <a:gd name="T37" fmla="*/ 47 h 156"/>
                <a:gd name="T38" fmla="*/ 92 w 162"/>
                <a:gd name="T39" fmla="*/ 44 h 156"/>
                <a:gd name="T40" fmla="*/ 91 w 162"/>
                <a:gd name="T41" fmla="*/ 60 h 156"/>
                <a:gd name="T42" fmla="*/ 110 w 162"/>
                <a:gd name="T43" fmla="*/ 42 h 156"/>
                <a:gd name="T44" fmla="*/ 126 w 162"/>
                <a:gd name="T45" fmla="*/ 36 h 156"/>
                <a:gd name="T46" fmla="*/ 120 w 162"/>
                <a:gd name="T47" fmla="*/ 53 h 156"/>
                <a:gd name="T48" fmla="*/ 102 w 162"/>
                <a:gd name="T49" fmla="*/ 71 h 156"/>
                <a:gd name="T50" fmla="*/ 118 w 162"/>
                <a:gd name="T51" fmla="*/ 71 h 156"/>
                <a:gd name="T52" fmla="*/ 114 w 162"/>
                <a:gd name="T53" fmla="*/ 86 h 156"/>
                <a:gd name="T54" fmla="*/ 99 w 162"/>
                <a:gd name="T55" fmla="*/ 87 h 156"/>
                <a:gd name="T56" fmla="*/ 85 w 162"/>
                <a:gd name="T57" fmla="*/ 88 h 156"/>
                <a:gd name="T58" fmla="*/ 83 w 162"/>
                <a:gd name="T59" fmla="*/ 90 h 156"/>
                <a:gd name="T60" fmla="*/ 20 w 162"/>
                <a:gd name="T61" fmla="*/ 143 h 156"/>
                <a:gd name="T62" fmla="*/ 25 w 162"/>
                <a:gd name="T63" fmla="*/ 148 h 156"/>
                <a:gd name="T64" fmla="*/ 53 w 162"/>
                <a:gd name="T65" fmla="*/ 120 h 156"/>
                <a:gd name="T66" fmla="*/ 83 w 162"/>
                <a:gd name="T67" fmla="*/ 153 h 156"/>
                <a:gd name="T68" fmla="*/ 83 w 162"/>
                <a:gd name="T69" fmla="*/ 135 h 156"/>
                <a:gd name="T70" fmla="*/ 69 w 162"/>
                <a:gd name="T71" fmla="*/ 115 h 156"/>
                <a:gd name="T72" fmla="*/ 83 w 162"/>
                <a:gd name="T73" fmla="*/ 115 h 156"/>
                <a:gd name="T74" fmla="*/ 83 w 162"/>
                <a:gd name="T75" fmla="*/ 100 h 156"/>
                <a:gd name="T76" fmla="*/ 73 w 162"/>
                <a:gd name="T77" fmla="*/ 100 h 156"/>
                <a:gd name="T78" fmla="*/ 83 w 162"/>
                <a:gd name="T79" fmla="*/ 90 h 156"/>
                <a:gd name="T80" fmla="*/ 83 w 162"/>
                <a:gd name="T81" fmla="*/ 47 h 156"/>
                <a:gd name="T82" fmla="*/ 76 w 162"/>
                <a:gd name="T83" fmla="*/ 49 h 156"/>
                <a:gd name="T84" fmla="*/ 75 w 162"/>
                <a:gd name="T85" fmla="*/ 63 h 156"/>
                <a:gd name="T86" fmla="*/ 75 w 162"/>
                <a:gd name="T87" fmla="*/ 77 h 156"/>
                <a:gd name="T88" fmla="*/ 63 w 162"/>
                <a:gd name="T89" fmla="*/ 89 h 156"/>
                <a:gd name="T90" fmla="*/ 63 w 162"/>
                <a:gd name="T91" fmla="*/ 51 h 156"/>
                <a:gd name="T92" fmla="*/ 49 w 162"/>
                <a:gd name="T93" fmla="*/ 55 h 156"/>
                <a:gd name="T94" fmla="*/ 47 w 162"/>
                <a:gd name="T95" fmla="*/ 63 h 156"/>
                <a:gd name="T96" fmla="*/ 47 w 162"/>
                <a:gd name="T97" fmla="*/ 93 h 156"/>
                <a:gd name="T98" fmla="*/ 30 w 162"/>
                <a:gd name="T99" fmla="*/ 53 h 156"/>
                <a:gd name="T100" fmla="*/ 30 w 162"/>
                <a:gd name="T101" fmla="*/ 53 h 156"/>
                <a:gd name="T102" fmla="*/ 62 w 162"/>
                <a:gd name="T103" fmla="*/ 39 h 156"/>
                <a:gd name="T104" fmla="*/ 83 w 162"/>
                <a:gd name="T105" fmla="*/ 33 h 156"/>
                <a:gd name="T106" fmla="*/ 83 w 162"/>
                <a:gd name="T107" fmla="*/ 17 h 156"/>
                <a:gd name="T108" fmla="*/ 54 w 162"/>
                <a:gd name="T109" fmla="*/ 24 h 156"/>
                <a:gd name="T110" fmla="*/ 11 w 162"/>
                <a:gd name="T111" fmla="*/ 51 h 156"/>
                <a:gd name="T112" fmla="*/ 42 w 162"/>
                <a:gd name="T113" fmla="*/ 110 h 156"/>
                <a:gd name="T114" fmla="*/ 14 w 162"/>
                <a:gd name="T115" fmla="*/ 138 h 156"/>
                <a:gd name="T116" fmla="*/ 20 w 162"/>
                <a:gd name="T117" fmla="*/ 143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2" h="156">
                  <a:moveTo>
                    <a:pt x="83" y="153"/>
                  </a:moveTo>
                  <a:cubicBezTo>
                    <a:pt x="92" y="156"/>
                    <a:pt x="102" y="155"/>
                    <a:pt x="111" y="151"/>
                  </a:cubicBezTo>
                  <a:cubicBezTo>
                    <a:pt x="129" y="143"/>
                    <a:pt x="133" y="125"/>
                    <a:pt x="138" y="108"/>
                  </a:cubicBezTo>
                  <a:cubicBezTo>
                    <a:pt x="147" y="72"/>
                    <a:pt x="155" y="36"/>
                    <a:pt x="162" y="0"/>
                  </a:cubicBezTo>
                  <a:cubicBezTo>
                    <a:pt x="136" y="5"/>
                    <a:pt x="109" y="11"/>
                    <a:pt x="83" y="17"/>
                  </a:cubicBezTo>
                  <a:cubicBezTo>
                    <a:pt x="83" y="33"/>
                    <a:pt x="83" y="33"/>
                    <a:pt x="83" y="33"/>
                  </a:cubicBezTo>
                  <a:cubicBezTo>
                    <a:pt x="103" y="28"/>
                    <a:pt x="122" y="24"/>
                    <a:pt x="142" y="20"/>
                  </a:cubicBezTo>
                  <a:cubicBezTo>
                    <a:pt x="138" y="47"/>
                    <a:pt x="130" y="74"/>
                    <a:pt x="123" y="101"/>
                  </a:cubicBezTo>
                  <a:cubicBezTo>
                    <a:pt x="121" y="112"/>
                    <a:pt x="119" y="125"/>
                    <a:pt x="109" y="132"/>
                  </a:cubicBezTo>
                  <a:cubicBezTo>
                    <a:pt x="101" y="139"/>
                    <a:pt x="91" y="139"/>
                    <a:pt x="83" y="135"/>
                  </a:cubicBezTo>
                  <a:cubicBezTo>
                    <a:pt x="83" y="153"/>
                    <a:pt x="83" y="153"/>
                    <a:pt x="83" y="153"/>
                  </a:cubicBezTo>
                  <a:close/>
                  <a:moveTo>
                    <a:pt x="83" y="115"/>
                  </a:moveTo>
                  <a:cubicBezTo>
                    <a:pt x="83" y="100"/>
                    <a:pt x="83" y="100"/>
                    <a:pt x="83" y="100"/>
                  </a:cubicBezTo>
                  <a:cubicBezTo>
                    <a:pt x="111" y="100"/>
                    <a:pt x="111" y="100"/>
                    <a:pt x="111" y="100"/>
                  </a:cubicBezTo>
                  <a:cubicBezTo>
                    <a:pt x="110" y="104"/>
                    <a:pt x="109" y="109"/>
                    <a:pt x="107" y="113"/>
                  </a:cubicBezTo>
                  <a:cubicBezTo>
                    <a:pt x="106" y="117"/>
                    <a:pt x="103" y="115"/>
                    <a:pt x="100" y="115"/>
                  </a:cubicBezTo>
                  <a:cubicBezTo>
                    <a:pt x="83" y="115"/>
                    <a:pt x="83" y="115"/>
                    <a:pt x="83" y="115"/>
                  </a:cubicBezTo>
                  <a:close/>
                  <a:moveTo>
                    <a:pt x="83" y="90"/>
                  </a:moveTo>
                  <a:cubicBezTo>
                    <a:pt x="83" y="47"/>
                    <a:pt x="83" y="47"/>
                    <a:pt x="83" y="47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1" y="60"/>
                    <a:pt x="91" y="60"/>
                    <a:pt x="91" y="60"/>
                  </a:cubicBezTo>
                  <a:cubicBezTo>
                    <a:pt x="98" y="54"/>
                    <a:pt x="104" y="48"/>
                    <a:pt x="110" y="42"/>
                  </a:cubicBezTo>
                  <a:cubicBezTo>
                    <a:pt x="114" y="38"/>
                    <a:pt x="120" y="38"/>
                    <a:pt x="126" y="36"/>
                  </a:cubicBezTo>
                  <a:cubicBezTo>
                    <a:pt x="125" y="42"/>
                    <a:pt x="125" y="48"/>
                    <a:pt x="120" y="53"/>
                  </a:cubicBezTo>
                  <a:cubicBezTo>
                    <a:pt x="114" y="59"/>
                    <a:pt x="108" y="65"/>
                    <a:pt x="102" y="71"/>
                  </a:cubicBezTo>
                  <a:cubicBezTo>
                    <a:pt x="118" y="71"/>
                    <a:pt x="118" y="71"/>
                    <a:pt x="118" y="71"/>
                  </a:cubicBezTo>
                  <a:cubicBezTo>
                    <a:pt x="117" y="76"/>
                    <a:pt x="115" y="81"/>
                    <a:pt x="114" y="86"/>
                  </a:cubicBezTo>
                  <a:cubicBezTo>
                    <a:pt x="113" y="89"/>
                    <a:pt x="102" y="87"/>
                    <a:pt x="99" y="87"/>
                  </a:cubicBezTo>
                  <a:cubicBezTo>
                    <a:pt x="97" y="87"/>
                    <a:pt x="87" y="86"/>
                    <a:pt x="85" y="88"/>
                  </a:cubicBezTo>
                  <a:lnTo>
                    <a:pt x="83" y="90"/>
                  </a:lnTo>
                  <a:close/>
                  <a:moveTo>
                    <a:pt x="20" y="143"/>
                  </a:moveTo>
                  <a:cubicBezTo>
                    <a:pt x="25" y="148"/>
                    <a:pt x="25" y="148"/>
                    <a:pt x="25" y="148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56" y="137"/>
                    <a:pt x="69" y="149"/>
                    <a:pt x="83" y="153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76" y="132"/>
                    <a:pt x="70" y="125"/>
                    <a:pt x="69" y="115"/>
                  </a:cubicBezTo>
                  <a:cubicBezTo>
                    <a:pt x="83" y="115"/>
                    <a:pt x="83" y="115"/>
                    <a:pt x="83" y="115"/>
                  </a:cubicBezTo>
                  <a:cubicBezTo>
                    <a:pt x="83" y="100"/>
                    <a:pt x="83" y="100"/>
                    <a:pt x="83" y="100"/>
                  </a:cubicBezTo>
                  <a:cubicBezTo>
                    <a:pt x="73" y="100"/>
                    <a:pt x="73" y="100"/>
                    <a:pt x="73" y="100"/>
                  </a:cubicBezTo>
                  <a:cubicBezTo>
                    <a:pt x="83" y="90"/>
                    <a:pt x="83" y="90"/>
                    <a:pt x="83" y="90"/>
                  </a:cubicBezTo>
                  <a:cubicBezTo>
                    <a:pt x="83" y="47"/>
                    <a:pt x="83" y="47"/>
                    <a:pt x="83" y="47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4" y="49"/>
                    <a:pt x="75" y="61"/>
                    <a:pt x="75" y="63"/>
                  </a:cubicBezTo>
                  <a:cubicBezTo>
                    <a:pt x="75" y="65"/>
                    <a:pt x="77" y="75"/>
                    <a:pt x="75" y="77"/>
                  </a:cubicBezTo>
                  <a:cubicBezTo>
                    <a:pt x="71" y="81"/>
                    <a:pt x="67" y="85"/>
                    <a:pt x="63" y="89"/>
                  </a:cubicBezTo>
                  <a:cubicBezTo>
                    <a:pt x="63" y="51"/>
                    <a:pt x="63" y="51"/>
                    <a:pt x="63" y="51"/>
                  </a:cubicBezTo>
                  <a:cubicBezTo>
                    <a:pt x="58" y="52"/>
                    <a:pt x="54" y="54"/>
                    <a:pt x="49" y="55"/>
                  </a:cubicBezTo>
                  <a:cubicBezTo>
                    <a:pt x="46" y="56"/>
                    <a:pt x="47" y="60"/>
                    <a:pt x="47" y="63"/>
                  </a:cubicBezTo>
                  <a:cubicBezTo>
                    <a:pt x="47" y="73"/>
                    <a:pt x="47" y="83"/>
                    <a:pt x="47" y="93"/>
                  </a:cubicBezTo>
                  <a:cubicBezTo>
                    <a:pt x="27" y="91"/>
                    <a:pt x="18" y="69"/>
                    <a:pt x="30" y="53"/>
                  </a:cubicBezTo>
                  <a:cubicBezTo>
                    <a:pt x="30" y="53"/>
                    <a:pt x="30" y="53"/>
                    <a:pt x="30" y="53"/>
                  </a:cubicBezTo>
                  <a:cubicBezTo>
                    <a:pt x="38" y="44"/>
                    <a:pt x="50" y="42"/>
                    <a:pt x="62" y="39"/>
                  </a:cubicBezTo>
                  <a:cubicBezTo>
                    <a:pt x="69" y="37"/>
                    <a:pt x="76" y="35"/>
                    <a:pt x="83" y="33"/>
                  </a:cubicBezTo>
                  <a:cubicBezTo>
                    <a:pt x="83" y="17"/>
                    <a:pt x="83" y="17"/>
                    <a:pt x="83" y="17"/>
                  </a:cubicBezTo>
                  <a:cubicBezTo>
                    <a:pt x="74" y="19"/>
                    <a:pt x="64" y="22"/>
                    <a:pt x="54" y="24"/>
                  </a:cubicBezTo>
                  <a:cubicBezTo>
                    <a:pt x="37" y="29"/>
                    <a:pt x="20" y="34"/>
                    <a:pt x="11" y="51"/>
                  </a:cubicBezTo>
                  <a:cubicBezTo>
                    <a:pt x="0" y="76"/>
                    <a:pt x="16" y="104"/>
                    <a:pt x="42" y="110"/>
                  </a:cubicBezTo>
                  <a:cubicBezTo>
                    <a:pt x="14" y="138"/>
                    <a:pt x="14" y="138"/>
                    <a:pt x="14" y="138"/>
                  </a:cubicBezTo>
                  <a:lnTo>
                    <a:pt x="20" y="14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5" name="Freeform 305"/>
            <p:cNvSpPr>
              <a:spLocks noEditPoints="1"/>
            </p:cNvSpPr>
            <p:nvPr/>
          </p:nvSpPr>
          <p:spPr bwMode="auto">
            <a:xfrm>
              <a:off x="1962150" y="1644650"/>
              <a:ext cx="676275" cy="338138"/>
            </a:xfrm>
            <a:custGeom>
              <a:avLst/>
              <a:gdLst>
                <a:gd name="T0" fmla="*/ 154 w 180"/>
                <a:gd name="T1" fmla="*/ 63 h 90"/>
                <a:gd name="T2" fmla="*/ 180 w 180"/>
                <a:gd name="T3" fmla="*/ 32 h 90"/>
                <a:gd name="T4" fmla="*/ 154 w 180"/>
                <a:gd name="T5" fmla="*/ 1 h 90"/>
                <a:gd name="T6" fmla="*/ 154 w 180"/>
                <a:gd name="T7" fmla="*/ 15 h 90"/>
                <a:gd name="T8" fmla="*/ 166 w 180"/>
                <a:gd name="T9" fmla="*/ 32 h 90"/>
                <a:gd name="T10" fmla="*/ 154 w 180"/>
                <a:gd name="T11" fmla="*/ 49 h 90"/>
                <a:gd name="T12" fmla="*/ 154 w 180"/>
                <a:gd name="T13" fmla="*/ 63 h 90"/>
                <a:gd name="T14" fmla="*/ 76 w 180"/>
                <a:gd name="T15" fmla="*/ 90 h 90"/>
                <a:gd name="T16" fmla="*/ 135 w 180"/>
                <a:gd name="T17" fmla="*/ 61 h 90"/>
                <a:gd name="T18" fmla="*/ 148 w 180"/>
                <a:gd name="T19" fmla="*/ 64 h 90"/>
                <a:gd name="T20" fmla="*/ 154 w 180"/>
                <a:gd name="T21" fmla="*/ 63 h 90"/>
                <a:gd name="T22" fmla="*/ 154 w 180"/>
                <a:gd name="T23" fmla="*/ 49 h 90"/>
                <a:gd name="T24" fmla="*/ 148 w 180"/>
                <a:gd name="T25" fmla="*/ 50 h 90"/>
                <a:gd name="T26" fmla="*/ 143 w 180"/>
                <a:gd name="T27" fmla="*/ 49 h 90"/>
                <a:gd name="T28" fmla="*/ 151 w 180"/>
                <a:gd name="T29" fmla="*/ 14 h 90"/>
                <a:gd name="T30" fmla="*/ 151 w 180"/>
                <a:gd name="T31" fmla="*/ 14 h 90"/>
                <a:gd name="T32" fmla="*/ 151 w 180"/>
                <a:gd name="T33" fmla="*/ 14 h 90"/>
                <a:gd name="T34" fmla="*/ 154 w 180"/>
                <a:gd name="T35" fmla="*/ 15 h 90"/>
                <a:gd name="T36" fmla="*/ 154 w 180"/>
                <a:gd name="T37" fmla="*/ 1 h 90"/>
                <a:gd name="T38" fmla="*/ 150 w 180"/>
                <a:gd name="T39" fmla="*/ 0 h 90"/>
                <a:gd name="T40" fmla="*/ 150 w 180"/>
                <a:gd name="T41" fmla="*/ 0 h 90"/>
                <a:gd name="T42" fmla="*/ 1 w 180"/>
                <a:gd name="T43" fmla="*/ 0 h 90"/>
                <a:gd name="T44" fmla="*/ 0 w 180"/>
                <a:gd name="T45" fmla="*/ 14 h 90"/>
                <a:gd name="T46" fmla="*/ 76 w 180"/>
                <a:gd name="T47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80" h="90">
                  <a:moveTo>
                    <a:pt x="154" y="63"/>
                  </a:moveTo>
                  <a:cubicBezTo>
                    <a:pt x="169" y="60"/>
                    <a:pt x="180" y="48"/>
                    <a:pt x="180" y="32"/>
                  </a:cubicBezTo>
                  <a:cubicBezTo>
                    <a:pt x="180" y="17"/>
                    <a:pt x="169" y="4"/>
                    <a:pt x="154" y="1"/>
                  </a:cubicBezTo>
                  <a:cubicBezTo>
                    <a:pt x="154" y="15"/>
                    <a:pt x="154" y="15"/>
                    <a:pt x="154" y="15"/>
                  </a:cubicBezTo>
                  <a:cubicBezTo>
                    <a:pt x="161" y="18"/>
                    <a:pt x="166" y="24"/>
                    <a:pt x="166" y="32"/>
                  </a:cubicBezTo>
                  <a:cubicBezTo>
                    <a:pt x="166" y="40"/>
                    <a:pt x="161" y="46"/>
                    <a:pt x="154" y="49"/>
                  </a:cubicBezTo>
                  <a:lnTo>
                    <a:pt x="154" y="63"/>
                  </a:lnTo>
                  <a:close/>
                  <a:moveTo>
                    <a:pt x="76" y="90"/>
                  </a:moveTo>
                  <a:cubicBezTo>
                    <a:pt x="100" y="90"/>
                    <a:pt x="121" y="78"/>
                    <a:pt x="135" y="61"/>
                  </a:cubicBezTo>
                  <a:cubicBezTo>
                    <a:pt x="139" y="63"/>
                    <a:pt x="144" y="64"/>
                    <a:pt x="148" y="64"/>
                  </a:cubicBezTo>
                  <a:cubicBezTo>
                    <a:pt x="150" y="64"/>
                    <a:pt x="152" y="64"/>
                    <a:pt x="154" y="63"/>
                  </a:cubicBezTo>
                  <a:cubicBezTo>
                    <a:pt x="154" y="49"/>
                    <a:pt x="154" y="49"/>
                    <a:pt x="154" y="49"/>
                  </a:cubicBezTo>
                  <a:cubicBezTo>
                    <a:pt x="153" y="50"/>
                    <a:pt x="150" y="50"/>
                    <a:pt x="148" y="50"/>
                  </a:cubicBezTo>
                  <a:cubicBezTo>
                    <a:pt x="146" y="50"/>
                    <a:pt x="144" y="50"/>
                    <a:pt x="143" y="49"/>
                  </a:cubicBezTo>
                  <a:cubicBezTo>
                    <a:pt x="148" y="39"/>
                    <a:pt x="151" y="27"/>
                    <a:pt x="151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1" y="14"/>
                    <a:pt x="151" y="14"/>
                    <a:pt x="151" y="14"/>
                  </a:cubicBezTo>
                  <a:cubicBezTo>
                    <a:pt x="152" y="14"/>
                    <a:pt x="153" y="15"/>
                    <a:pt x="154" y="15"/>
                  </a:cubicBezTo>
                  <a:cubicBezTo>
                    <a:pt x="154" y="1"/>
                    <a:pt x="154" y="1"/>
                    <a:pt x="154" y="1"/>
                  </a:cubicBezTo>
                  <a:cubicBezTo>
                    <a:pt x="153" y="0"/>
                    <a:pt x="151" y="0"/>
                    <a:pt x="150" y="0"/>
                  </a:cubicBezTo>
                  <a:cubicBezTo>
                    <a:pt x="150" y="0"/>
                    <a:pt x="150" y="0"/>
                    <a:pt x="15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0" y="9"/>
                    <a:pt x="0" y="14"/>
                  </a:cubicBezTo>
                  <a:cubicBezTo>
                    <a:pt x="0" y="56"/>
                    <a:pt x="34" y="90"/>
                    <a:pt x="76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6" name="Rectangle 306"/>
            <p:cNvSpPr>
              <a:spLocks noChangeArrowheads="1"/>
            </p:cNvSpPr>
            <p:nvPr/>
          </p:nvSpPr>
          <p:spPr bwMode="auto">
            <a:xfrm>
              <a:off x="1962150" y="2012950"/>
              <a:ext cx="612775" cy="492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7" name="Freeform 307"/>
            <p:cNvSpPr/>
            <p:nvPr/>
          </p:nvSpPr>
          <p:spPr bwMode="auto">
            <a:xfrm>
              <a:off x="2101850" y="1347788"/>
              <a:ext cx="112713" cy="277813"/>
            </a:xfrm>
            <a:custGeom>
              <a:avLst/>
              <a:gdLst>
                <a:gd name="T0" fmla="*/ 11 w 30"/>
                <a:gd name="T1" fmla="*/ 56 h 74"/>
                <a:gd name="T2" fmla="*/ 15 w 30"/>
                <a:gd name="T3" fmla="*/ 71 h 74"/>
                <a:gd name="T4" fmla="*/ 27 w 30"/>
                <a:gd name="T5" fmla="*/ 45 h 74"/>
                <a:gd name="T6" fmla="*/ 20 w 30"/>
                <a:gd name="T7" fmla="*/ 30 h 74"/>
                <a:gd name="T8" fmla="*/ 19 w 30"/>
                <a:gd name="T9" fmla="*/ 18 h 74"/>
                <a:gd name="T10" fmla="*/ 11 w 30"/>
                <a:gd name="T11" fmla="*/ 5 h 74"/>
                <a:gd name="T12" fmla="*/ 4 w 30"/>
                <a:gd name="T13" fmla="*/ 31 h 74"/>
                <a:gd name="T14" fmla="*/ 11 w 30"/>
                <a:gd name="T15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74">
                  <a:moveTo>
                    <a:pt x="11" y="56"/>
                  </a:moveTo>
                  <a:cubicBezTo>
                    <a:pt x="1" y="59"/>
                    <a:pt x="5" y="74"/>
                    <a:pt x="15" y="71"/>
                  </a:cubicBezTo>
                  <a:cubicBezTo>
                    <a:pt x="26" y="67"/>
                    <a:pt x="30" y="56"/>
                    <a:pt x="27" y="45"/>
                  </a:cubicBezTo>
                  <a:cubicBezTo>
                    <a:pt x="26" y="40"/>
                    <a:pt x="22" y="35"/>
                    <a:pt x="20" y="30"/>
                  </a:cubicBezTo>
                  <a:cubicBezTo>
                    <a:pt x="18" y="27"/>
                    <a:pt x="15" y="21"/>
                    <a:pt x="19" y="18"/>
                  </a:cubicBezTo>
                  <a:cubicBezTo>
                    <a:pt x="28" y="13"/>
                    <a:pt x="20" y="0"/>
                    <a:pt x="11" y="5"/>
                  </a:cubicBezTo>
                  <a:cubicBezTo>
                    <a:pt x="2" y="11"/>
                    <a:pt x="0" y="22"/>
                    <a:pt x="4" y="31"/>
                  </a:cubicBezTo>
                  <a:cubicBezTo>
                    <a:pt x="5" y="35"/>
                    <a:pt x="18" y="54"/>
                    <a:pt x="11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8" name="Freeform 308"/>
            <p:cNvSpPr/>
            <p:nvPr/>
          </p:nvSpPr>
          <p:spPr bwMode="auto">
            <a:xfrm>
              <a:off x="2262188" y="1347788"/>
              <a:ext cx="109538" cy="277813"/>
            </a:xfrm>
            <a:custGeom>
              <a:avLst/>
              <a:gdLst>
                <a:gd name="T0" fmla="*/ 10 w 29"/>
                <a:gd name="T1" fmla="*/ 56 h 74"/>
                <a:gd name="T2" fmla="*/ 14 w 29"/>
                <a:gd name="T3" fmla="*/ 71 h 74"/>
                <a:gd name="T4" fmla="*/ 26 w 29"/>
                <a:gd name="T5" fmla="*/ 45 h 74"/>
                <a:gd name="T6" fmla="*/ 19 w 29"/>
                <a:gd name="T7" fmla="*/ 30 h 74"/>
                <a:gd name="T8" fmla="*/ 19 w 29"/>
                <a:gd name="T9" fmla="*/ 18 h 74"/>
                <a:gd name="T10" fmla="*/ 11 w 29"/>
                <a:gd name="T11" fmla="*/ 5 h 74"/>
                <a:gd name="T12" fmla="*/ 3 w 29"/>
                <a:gd name="T13" fmla="*/ 31 h 74"/>
                <a:gd name="T14" fmla="*/ 10 w 29"/>
                <a:gd name="T15" fmla="*/ 56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4">
                  <a:moveTo>
                    <a:pt x="10" y="56"/>
                  </a:moveTo>
                  <a:cubicBezTo>
                    <a:pt x="1" y="59"/>
                    <a:pt x="5" y="74"/>
                    <a:pt x="14" y="71"/>
                  </a:cubicBezTo>
                  <a:cubicBezTo>
                    <a:pt x="25" y="67"/>
                    <a:pt x="29" y="56"/>
                    <a:pt x="26" y="45"/>
                  </a:cubicBezTo>
                  <a:cubicBezTo>
                    <a:pt x="25" y="40"/>
                    <a:pt x="22" y="35"/>
                    <a:pt x="19" y="30"/>
                  </a:cubicBezTo>
                  <a:cubicBezTo>
                    <a:pt x="18" y="27"/>
                    <a:pt x="15" y="21"/>
                    <a:pt x="19" y="18"/>
                  </a:cubicBezTo>
                  <a:cubicBezTo>
                    <a:pt x="27" y="13"/>
                    <a:pt x="19" y="0"/>
                    <a:pt x="11" y="5"/>
                  </a:cubicBezTo>
                  <a:cubicBezTo>
                    <a:pt x="2" y="11"/>
                    <a:pt x="0" y="22"/>
                    <a:pt x="3" y="31"/>
                  </a:cubicBezTo>
                  <a:cubicBezTo>
                    <a:pt x="4" y="35"/>
                    <a:pt x="17" y="54"/>
                    <a:pt x="10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9" name="Freeform 309"/>
            <p:cNvSpPr/>
            <p:nvPr/>
          </p:nvSpPr>
          <p:spPr bwMode="auto">
            <a:xfrm>
              <a:off x="1703388" y="0"/>
              <a:ext cx="574675" cy="401638"/>
            </a:xfrm>
            <a:custGeom>
              <a:avLst/>
              <a:gdLst>
                <a:gd name="T0" fmla="*/ 45 w 153"/>
                <a:gd name="T1" fmla="*/ 0 h 107"/>
                <a:gd name="T2" fmla="*/ 0 w 153"/>
                <a:gd name="T3" fmla="*/ 70 h 107"/>
                <a:gd name="T4" fmla="*/ 10 w 153"/>
                <a:gd name="T5" fmla="*/ 106 h 107"/>
                <a:gd name="T6" fmla="*/ 10 w 153"/>
                <a:gd name="T7" fmla="*/ 86 h 107"/>
                <a:gd name="T8" fmla="*/ 13 w 153"/>
                <a:gd name="T9" fmla="*/ 76 h 107"/>
                <a:gd name="T10" fmla="*/ 13 w 153"/>
                <a:gd name="T11" fmla="*/ 70 h 107"/>
                <a:gd name="T12" fmla="*/ 76 w 153"/>
                <a:gd name="T13" fmla="*/ 6 h 107"/>
                <a:gd name="T14" fmla="*/ 140 w 153"/>
                <a:gd name="T15" fmla="*/ 70 h 107"/>
                <a:gd name="T16" fmla="*/ 140 w 153"/>
                <a:gd name="T17" fmla="*/ 76 h 107"/>
                <a:gd name="T18" fmla="*/ 143 w 153"/>
                <a:gd name="T19" fmla="*/ 86 h 107"/>
                <a:gd name="T20" fmla="*/ 143 w 153"/>
                <a:gd name="T21" fmla="*/ 107 h 107"/>
                <a:gd name="T22" fmla="*/ 153 w 153"/>
                <a:gd name="T23" fmla="*/ 70 h 107"/>
                <a:gd name="T24" fmla="*/ 108 w 153"/>
                <a:gd name="T25" fmla="*/ 0 h 107"/>
                <a:gd name="T26" fmla="*/ 45 w 153"/>
                <a:gd name="T27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3" h="107">
                  <a:moveTo>
                    <a:pt x="45" y="0"/>
                  </a:moveTo>
                  <a:cubicBezTo>
                    <a:pt x="19" y="12"/>
                    <a:pt x="0" y="39"/>
                    <a:pt x="0" y="70"/>
                  </a:cubicBezTo>
                  <a:cubicBezTo>
                    <a:pt x="0" y="82"/>
                    <a:pt x="4" y="95"/>
                    <a:pt x="10" y="106"/>
                  </a:cubicBezTo>
                  <a:cubicBezTo>
                    <a:pt x="10" y="86"/>
                    <a:pt x="10" y="86"/>
                    <a:pt x="10" y="86"/>
                  </a:cubicBezTo>
                  <a:cubicBezTo>
                    <a:pt x="10" y="82"/>
                    <a:pt x="11" y="79"/>
                    <a:pt x="13" y="76"/>
                  </a:cubicBezTo>
                  <a:cubicBezTo>
                    <a:pt x="13" y="74"/>
                    <a:pt x="13" y="72"/>
                    <a:pt x="13" y="70"/>
                  </a:cubicBezTo>
                  <a:cubicBezTo>
                    <a:pt x="13" y="34"/>
                    <a:pt x="41" y="6"/>
                    <a:pt x="76" y="6"/>
                  </a:cubicBezTo>
                  <a:cubicBezTo>
                    <a:pt x="111" y="6"/>
                    <a:pt x="140" y="34"/>
                    <a:pt x="140" y="70"/>
                  </a:cubicBezTo>
                  <a:cubicBezTo>
                    <a:pt x="140" y="72"/>
                    <a:pt x="140" y="74"/>
                    <a:pt x="140" y="76"/>
                  </a:cubicBezTo>
                  <a:cubicBezTo>
                    <a:pt x="142" y="79"/>
                    <a:pt x="143" y="82"/>
                    <a:pt x="143" y="86"/>
                  </a:cubicBezTo>
                  <a:cubicBezTo>
                    <a:pt x="143" y="107"/>
                    <a:pt x="143" y="107"/>
                    <a:pt x="143" y="107"/>
                  </a:cubicBezTo>
                  <a:cubicBezTo>
                    <a:pt x="149" y="96"/>
                    <a:pt x="153" y="83"/>
                    <a:pt x="153" y="70"/>
                  </a:cubicBezTo>
                  <a:cubicBezTo>
                    <a:pt x="153" y="39"/>
                    <a:pt x="134" y="12"/>
                    <a:pt x="108" y="0"/>
                  </a:cubicBezTo>
                  <a:lnTo>
                    <a:pt x="4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0" name="Freeform 310"/>
            <p:cNvSpPr/>
            <p:nvPr/>
          </p:nvSpPr>
          <p:spPr bwMode="auto">
            <a:xfrm>
              <a:off x="1755775" y="263525"/>
              <a:ext cx="123825" cy="225425"/>
            </a:xfrm>
            <a:custGeom>
              <a:avLst/>
              <a:gdLst>
                <a:gd name="T0" fmla="*/ 0 w 33"/>
                <a:gd name="T1" fmla="*/ 12 h 60"/>
                <a:gd name="T2" fmla="*/ 0 w 33"/>
                <a:gd name="T3" fmla="*/ 16 h 60"/>
                <a:gd name="T4" fmla="*/ 0 w 33"/>
                <a:gd name="T5" fmla="*/ 35 h 60"/>
                <a:gd name="T6" fmla="*/ 0 w 33"/>
                <a:gd name="T7" fmla="*/ 44 h 60"/>
                <a:gd name="T8" fmla="*/ 23 w 33"/>
                <a:gd name="T9" fmla="*/ 60 h 60"/>
                <a:gd name="T10" fmla="*/ 33 w 33"/>
                <a:gd name="T11" fmla="*/ 60 h 60"/>
                <a:gd name="T12" fmla="*/ 33 w 33"/>
                <a:gd name="T13" fmla="*/ 0 h 60"/>
                <a:gd name="T14" fmla="*/ 23 w 33"/>
                <a:gd name="T15" fmla="*/ 0 h 60"/>
                <a:gd name="T16" fmla="*/ 0 w 33"/>
                <a:gd name="T17" fmla="*/ 12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60">
                  <a:moveTo>
                    <a:pt x="0" y="12"/>
                  </a:moveTo>
                  <a:cubicBezTo>
                    <a:pt x="0" y="14"/>
                    <a:pt x="0" y="15"/>
                    <a:pt x="0" y="16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53"/>
                    <a:pt x="10" y="60"/>
                    <a:pt x="23" y="60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2" y="0"/>
                    <a:pt x="3" y="5"/>
                    <a:pt x="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1" name="Freeform 311"/>
            <p:cNvSpPr/>
            <p:nvPr/>
          </p:nvSpPr>
          <p:spPr bwMode="auto">
            <a:xfrm>
              <a:off x="2097088" y="263525"/>
              <a:ext cx="128588" cy="225425"/>
            </a:xfrm>
            <a:custGeom>
              <a:avLst/>
              <a:gdLst>
                <a:gd name="T0" fmla="*/ 34 w 34"/>
                <a:gd name="T1" fmla="*/ 44 h 60"/>
                <a:gd name="T2" fmla="*/ 34 w 34"/>
                <a:gd name="T3" fmla="*/ 35 h 60"/>
                <a:gd name="T4" fmla="*/ 34 w 34"/>
                <a:gd name="T5" fmla="*/ 16 h 60"/>
                <a:gd name="T6" fmla="*/ 33 w 34"/>
                <a:gd name="T7" fmla="*/ 14 h 60"/>
                <a:gd name="T8" fmla="*/ 10 w 34"/>
                <a:gd name="T9" fmla="*/ 0 h 60"/>
                <a:gd name="T10" fmla="*/ 0 w 34"/>
                <a:gd name="T11" fmla="*/ 0 h 60"/>
                <a:gd name="T12" fmla="*/ 0 w 34"/>
                <a:gd name="T13" fmla="*/ 60 h 60"/>
                <a:gd name="T14" fmla="*/ 10 w 34"/>
                <a:gd name="T15" fmla="*/ 60 h 60"/>
                <a:gd name="T16" fmla="*/ 34 w 34"/>
                <a:gd name="T17" fmla="*/ 4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60">
                  <a:moveTo>
                    <a:pt x="34" y="44"/>
                  </a:moveTo>
                  <a:cubicBezTo>
                    <a:pt x="34" y="35"/>
                    <a:pt x="34" y="35"/>
                    <a:pt x="34" y="35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5"/>
                    <a:pt x="33" y="14"/>
                    <a:pt x="33" y="14"/>
                  </a:cubicBezTo>
                  <a:cubicBezTo>
                    <a:pt x="32" y="6"/>
                    <a:pt x="22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23" y="60"/>
                    <a:pt x="34" y="53"/>
                    <a:pt x="34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2" name="Freeform 312"/>
            <p:cNvSpPr/>
            <p:nvPr/>
          </p:nvSpPr>
          <p:spPr bwMode="auto">
            <a:xfrm>
              <a:off x="3994150" y="6043613"/>
              <a:ext cx="611188" cy="514350"/>
            </a:xfrm>
            <a:custGeom>
              <a:avLst/>
              <a:gdLst>
                <a:gd name="T0" fmla="*/ 109 w 163"/>
                <a:gd name="T1" fmla="*/ 0 h 137"/>
                <a:gd name="T2" fmla="*/ 58 w 163"/>
                <a:gd name="T3" fmla="*/ 0 h 137"/>
                <a:gd name="T4" fmla="*/ 0 w 163"/>
                <a:gd name="T5" fmla="*/ 48 h 137"/>
                <a:gd name="T6" fmla="*/ 15 w 163"/>
                <a:gd name="T7" fmla="*/ 71 h 137"/>
                <a:gd name="T8" fmla="*/ 36 w 163"/>
                <a:gd name="T9" fmla="*/ 50 h 137"/>
                <a:gd name="T10" fmla="*/ 36 w 163"/>
                <a:gd name="T11" fmla="*/ 137 h 137"/>
                <a:gd name="T12" fmla="*/ 81 w 163"/>
                <a:gd name="T13" fmla="*/ 137 h 137"/>
                <a:gd name="T14" fmla="*/ 127 w 163"/>
                <a:gd name="T15" fmla="*/ 137 h 137"/>
                <a:gd name="T16" fmla="*/ 127 w 163"/>
                <a:gd name="T17" fmla="*/ 50 h 137"/>
                <a:gd name="T18" fmla="*/ 148 w 163"/>
                <a:gd name="T19" fmla="*/ 71 h 137"/>
                <a:gd name="T20" fmla="*/ 163 w 163"/>
                <a:gd name="T21" fmla="*/ 48 h 137"/>
                <a:gd name="T22" fmla="*/ 109 w 163"/>
                <a:gd name="T23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3" h="137">
                  <a:moveTo>
                    <a:pt x="109" y="0"/>
                  </a:moveTo>
                  <a:cubicBezTo>
                    <a:pt x="100" y="14"/>
                    <a:pt x="66" y="14"/>
                    <a:pt x="58" y="0"/>
                  </a:cubicBezTo>
                  <a:cubicBezTo>
                    <a:pt x="58" y="0"/>
                    <a:pt x="8" y="28"/>
                    <a:pt x="0" y="48"/>
                  </a:cubicBezTo>
                  <a:cubicBezTo>
                    <a:pt x="15" y="71"/>
                    <a:pt x="15" y="71"/>
                    <a:pt x="15" y="71"/>
                  </a:cubicBezTo>
                  <a:cubicBezTo>
                    <a:pt x="15" y="71"/>
                    <a:pt x="30" y="56"/>
                    <a:pt x="36" y="50"/>
                  </a:cubicBezTo>
                  <a:cubicBezTo>
                    <a:pt x="36" y="137"/>
                    <a:pt x="36" y="137"/>
                    <a:pt x="36" y="137"/>
                  </a:cubicBezTo>
                  <a:cubicBezTo>
                    <a:pt x="81" y="137"/>
                    <a:pt x="81" y="137"/>
                    <a:pt x="81" y="137"/>
                  </a:cubicBezTo>
                  <a:cubicBezTo>
                    <a:pt x="127" y="137"/>
                    <a:pt x="127" y="137"/>
                    <a:pt x="127" y="137"/>
                  </a:cubicBezTo>
                  <a:cubicBezTo>
                    <a:pt x="127" y="50"/>
                    <a:pt x="127" y="50"/>
                    <a:pt x="127" y="50"/>
                  </a:cubicBezTo>
                  <a:cubicBezTo>
                    <a:pt x="133" y="56"/>
                    <a:pt x="148" y="71"/>
                    <a:pt x="148" y="71"/>
                  </a:cubicBezTo>
                  <a:cubicBezTo>
                    <a:pt x="163" y="48"/>
                    <a:pt x="163" y="48"/>
                    <a:pt x="163" y="48"/>
                  </a:cubicBezTo>
                  <a:cubicBezTo>
                    <a:pt x="155" y="28"/>
                    <a:pt x="109" y="0"/>
                    <a:pt x="10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3" name="Freeform 313"/>
            <p:cNvSpPr/>
            <p:nvPr/>
          </p:nvSpPr>
          <p:spPr bwMode="auto">
            <a:xfrm>
              <a:off x="4217988" y="6016625"/>
              <a:ext cx="173038" cy="52388"/>
            </a:xfrm>
            <a:custGeom>
              <a:avLst/>
              <a:gdLst>
                <a:gd name="T0" fmla="*/ 23 w 46"/>
                <a:gd name="T1" fmla="*/ 14 h 14"/>
                <a:gd name="T2" fmla="*/ 46 w 46"/>
                <a:gd name="T3" fmla="*/ 4 h 14"/>
                <a:gd name="T4" fmla="*/ 45 w 46"/>
                <a:gd name="T5" fmla="*/ 1 h 14"/>
                <a:gd name="T6" fmla="*/ 41 w 46"/>
                <a:gd name="T7" fmla="*/ 2 h 14"/>
                <a:gd name="T8" fmla="*/ 23 w 46"/>
                <a:gd name="T9" fmla="*/ 9 h 14"/>
                <a:gd name="T10" fmla="*/ 5 w 46"/>
                <a:gd name="T11" fmla="*/ 2 h 14"/>
                <a:gd name="T12" fmla="*/ 2 w 46"/>
                <a:gd name="T13" fmla="*/ 1 h 14"/>
                <a:gd name="T14" fmla="*/ 1 w 46"/>
                <a:gd name="T15" fmla="*/ 4 h 14"/>
                <a:gd name="T16" fmla="*/ 23 w 46"/>
                <a:gd name="T1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14">
                  <a:moveTo>
                    <a:pt x="23" y="14"/>
                  </a:moveTo>
                  <a:cubicBezTo>
                    <a:pt x="33" y="14"/>
                    <a:pt x="42" y="10"/>
                    <a:pt x="46" y="4"/>
                  </a:cubicBezTo>
                  <a:cubicBezTo>
                    <a:pt x="46" y="3"/>
                    <a:pt x="46" y="2"/>
                    <a:pt x="45" y="1"/>
                  </a:cubicBezTo>
                  <a:cubicBezTo>
                    <a:pt x="43" y="0"/>
                    <a:pt x="42" y="1"/>
                    <a:pt x="41" y="2"/>
                  </a:cubicBezTo>
                  <a:cubicBezTo>
                    <a:pt x="39" y="5"/>
                    <a:pt x="33" y="9"/>
                    <a:pt x="23" y="9"/>
                  </a:cubicBezTo>
                  <a:cubicBezTo>
                    <a:pt x="14" y="9"/>
                    <a:pt x="7" y="5"/>
                    <a:pt x="5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0" y="2"/>
                    <a:pt x="0" y="3"/>
                    <a:pt x="1" y="4"/>
                  </a:cubicBezTo>
                  <a:cubicBezTo>
                    <a:pt x="4" y="10"/>
                    <a:pt x="13" y="14"/>
                    <a:pt x="2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4" name="Freeform 314"/>
            <p:cNvSpPr/>
            <p:nvPr/>
          </p:nvSpPr>
          <p:spPr bwMode="auto">
            <a:xfrm>
              <a:off x="8367713" y="198438"/>
              <a:ext cx="490538" cy="304800"/>
            </a:xfrm>
            <a:custGeom>
              <a:avLst/>
              <a:gdLst>
                <a:gd name="T0" fmla="*/ 14 w 131"/>
                <a:gd name="T1" fmla="*/ 81 h 81"/>
                <a:gd name="T2" fmla="*/ 47 w 131"/>
                <a:gd name="T3" fmla="*/ 81 h 81"/>
                <a:gd name="T4" fmla="*/ 92 w 131"/>
                <a:gd name="T5" fmla="*/ 53 h 81"/>
                <a:gd name="T6" fmla="*/ 127 w 131"/>
                <a:gd name="T7" fmla="*/ 68 h 81"/>
                <a:gd name="T8" fmla="*/ 128 w 131"/>
                <a:gd name="T9" fmla="*/ 69 h 81"/>
                <a:gd name="T10" fmla="*/ 131 w 131"/>
                <a:gd name="T11" fmla="*/ 57 h 81"/>
                <a:gd name="T12" fmla="*/ 108 w 131"/>
                <a:gd name="T13" fmla="*/ 34 h 81"/>
                <a:gd name="T14" fmla="*/ 93 w 131"/>
                <a:gd name="T15" fmla="*/ 39 h 81"/>
                <a:gd name="T16" fmla="*/ 52 w 131"/>
                <a:gd name="T17" fmla="*/ 0 h 81"/>
                <a:gd name="T18" fmla="*/ 12 w 131"/>
                <a:gd name="T19" fmla="*/ 40 h 81"/>
                <a:gd name="T20" fmla="*/ 14 w 131"/>
                <a:gd name="T21" fmla="*/ 52 h 81"/>
                <a:gd name="T22" fmla="*/ 0 w 131"/>
                <a:gd name="T23" fmla="*/ 66 h 81"/>
                <a:gd name="T24" fmla="*/ 14 w 131"/>
                <a:gd name="T25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1" h="81">
                  <a:moveTo>
                    <a:pt x="14" y="81"/>
                  </a:moveTo>
                  <a:cubicBezTo>
                    <a:pt x="47" y="81"/>
                    <a:pt x="47" y="81"/>
                    <a:pt x="47" y="81"/>
                  </a:cubicBezTo>
                  <a:cubicBezTo>
                    <a:pt x="56" y="64"/>
                    <a:pt x="72" y="53"/>
                    <a:pt x="92" y="53"/>
                  </a:cubicBezTo>
                  <a:cubicBezTo>
                    <a:pt x="105" y="53"/>
                    <a:pt x="118" y="58"/>
                    <a:pt x="127" y="68"/>
                  </a:cubicBezTo>
                  <a:cubicBezTo>
                    <a:pt x="128" y="68"/>
                    <a:pt x="128" y="68"/>
                    <a:pt x="128" y="69"/>
                  </a:cubicBezTo>
                  <a:cubicBezTo>
                    <a:pt x="130" y="65"/>
                    <a:pt x="131" y="61"/>
                    <a:pt x="131" y="57"/>
                  </a:cubicBezTo>
                  <a:cubicBezTo>
                    <a:pt x="131" y="44"/>
                    <a:pt x="121" y="34"/>
                    <a:pt x="108" y="34"/>
                  </a:cubicBezTo>
                  <a:cubicBezTo>
                    <a:pt x="102" y="34"/>
                    <a:pt x="97" y="36"/>
                    <a:pt x="93" y="39"/>
                  </a:cubicBezTo>
                  <a:cubicBezTo>
                    <a:pt x="92" y="18"/>
                    <a:pt x="74" y="0"/>
                    <a:pt x="52" y="0"/>
                  </a:cubicBezTo>
                  <a:cubicBezTo>
                    <a:pt x="30" y="0"/>
                    <a:pt x="12" y="18"/>
                    <a:pt x="12" y="40"/>
                  </a:cubicBezTo>
                  <a:cubicBezTo>
                    <a:pt x="12" y="44"/>
                    <a:pt x="13" y="48"/>
                    <a:pt x="14" y="52"/>
                  </a:cubicBezTo>
                  <a:cubicBezTo>
                    <a:pt x="6" y="52"/>
                    <a:pt x="0" y="59"/>
                    <a:pt x="0" y="66"/>
                  </a:cubicBezTo>
                  <a:cubicBezTo>
                    <a:pt x="0" y="74"/>
                    <a:pt x="6" y="81"/>
                    <a:pt x="14" y="8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85" name="Freeform 315"/>
            <p:cNvSpPr/>
            <p:nvPr/>
          </p:nvSpPr>
          <p:spPr bwMode="auto">
            <a:xfrm>
              <a:off x="8486775" y="417513"/>
              <a:ext cx="560388" cy="344488"/>
            </a:xfrm>
            <a:custGeom>
              <a:avLst/>
              <a:gdLst>
                <a:gd name="T0" fmla="*/ 123 w 149"/>
                <a:gd name="T1" fmla="*/ 39 h 92"/>
                <a:gd name="T2" fmla="*/ 106 w 149"/>
                <a:gd name="T3" fmla="*/ 45 h 92"/>
                <a:gd name="T4" fmla="*/ 93 w 149"/>
                <a:gd name="T5" fmla="*/ 15 h 92"/>
                <a:gd name="T6" fmla="*/ 60 w 149"/>
                <a:gd name="T7" fmla="*/ 0 h 92"/>
                <a:gd name="T8" fmla="*/ 21 w 149"/>
                <a:gd name="T9" fmla="*/ 23 h 92"/>
                <a:gd name="T10" fmla="*/ 14 w 149"/>
                <a:gd name="T11" fmla="*/ 46 h 92"/>
                <a:gd name="T12" fmla="*/ 16 w 149"/>
                <a:gd name="T13" fmla="*/ 59 h 92"/>
                <a:gd name="T14" fmla="*/ 0 w 149"/>
                <a:gd name="T15" fmla="*/ 76 h 92"/>
                <a:gd name="T16" fmla="*/ 17 w 149"/>
                <a:gd name="T17" fmla="*/ 92 h 92"/>
                <a:gd name="T18" fmla="*/ 60 w 149"/>
                <a:gd name="T19" fmla="*/ 92 h 92"/>
                <a:gd name="T20" fmla="*/ 62 w 149"/>
                <a:gd name="T21" fmla="*/ 92 h 92"/>
                <a:gd name="T22" fmla="*/ 123 w 149"/>
                <a:gd name="T23" fmla="*/ 92 h 92"/>
                <a:gd name="T24" fmla="*/ 149 w 149"/>
                <a:gd name="T25" fmla="*/ 65 h 92"/>
                <a:gd name="T26" fmla="*/ 123 w 149"/>
                <a:gd name="T27" fmla="*/ 3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9" h="92">
                  <a:moveTo>
                    <a:pt x="123" y="39"/>
                  </a:moveTo>
                  <a:cubicBezTo>
                    <a:pt x="116" y="39"/>
                    <a:pt x="110" y="41"/>
                    <a:pt x="106" y="45"/>
                  </a:cubicBezTo>
                  <a:cubicBezTo>
                    <a:pt x="106" y="33"/>
                    <a:pt x="101" y="23"/>
                    <a:pt x="93" y="15"/>
                  </a:cubicBezTo>
                  <a:cubicBezTo>
                    <a:pt x="85" y="6"/>
                    <a:pt x="73" y="0"/>
                    <a:pt x="60" y="0"/>
                  </a:cubicBezTo>
                  <a:cubicBezTo>
                    <a:pt x="43" y="0"/>
                    <a:pt x="29" y="9"/>
                    <a:pt x="21" y="23"/>
                  </a:cubicBezTo>
                  <a:cubicBezTo>
                    <a:pt x="16" y="29"/>
                    <a:pt x="14" y="37"/>
                    <a:pt x="14" y="46"/>
                  </a:cubicBezTo>
                  <a:cubicBezTo>
                    <a:pt x="14" y="51"/>
                    <a:pt x="15" y="55"/>
                    <a:pt x="16" y="59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5"/>
                    <a:pt x="8" y="92"/>
                    <a:pt x="17" y="92"/>
                  </a:cubicBezTo>
                  <a:cubicBezTo>
                    <a:pt x="60" y="92"/>
                    <a:pt x="60" y="92"/>
                    <a:pt x="60" y="92"/>
                  </a:cubicBezTo>
                  <a:cubicBezTo>
                    <a:pt x="62" y="92"/>
                    <a:pt x="62" y="92"/>
                    <a:pt x="62" y="92"/>
                  </a:cubicBezTo>
                  <a:cubicBezTo>
                    <a:pt x="123" y="92"/>
                    <a:pt x="123" y="92"/>
                    <a:pt x="123" y="92"/>
                  </a:cubicBezTo>
                  <a:cubicBezTo>
                    <a:pt x="137" y="92"/>
                    <a:pt x="149" y="80"/>
                    <a:pt x="149" y="65"/>
                  </a:cubicBezTo>
                  <a:cubicBezTo>
                    <a:pt x="149" y="51"/>
                    <a:pt x="137" y="39"/>
                    <a:pt x="123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srgbClr val="358FC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-13855" y="7671"/>
            <a:ext cx="7492786" cy="3953571"/>
            <a:chOff x="-17463" y="12700"/>
            <a:chExt cx="11753852" cy="6546851"/>
          </a:xfrm>
          <a:solidFill>
            <a:schemeClr val="accent1"/>
          </a:solidFill>
        </p:grpSpPr>
        <p:sp>
          <p:nvSpPr>
            <p:cNvPr id="51" name="Freeform 319"/>
            <p:cNvSpPr/>
            <p:nvPr/>
          </p:nvSpPr>
          <p:spPr bwMode="auto">
            <a:xfrm>
              <a:off x="4257675" y="2344738"/>
              <a:ext cx="484188" cy="436563"/>
            </a:xfrm>
            <a:custGeom>
              <a:avLst/>
              <a:gdLst>
                <a:gd name="T0" fmla="*/ 13 w 129"/>
                <a:gd name="T1" fmla="*/ 12 h 116"/>
                <a:gd name="T2" fmla="*/ 1 w 129"/>
                <a:gd name="T3" fmla="*/ 35 h 116"/>
                <a:gd name="T4" fmla="*/ 0 w 129"/>
                <a:gd name="T5" fmla="*/ 42 h 116"/>
                <a:gd name="T6" fmla="*/ 0 w 129"/>
                <a:gd name="T7" fmla="*/ 43 h 116"/>
                <a:gd name="T8" fmla="*/ 0 w 129"/>
                <a:gd name="T9" fmla="*/ 50 h 116"/>
                <a:gd name="T10" fmla="*/ 1 w 129"/>
                <a:gd name="T11" fmla="*/ 54 h 116"/>
                <a:gd name="T12" fmla="*/ 6 w 129"/>
                <a:gd name="T13" fmla="*/ 76 h 116"/>
                <a:gd name="T14" fmla="*/ 19 w 129"/>
                <a:gd name="T15" fmla="*/ 101 h 116"/>
                <a:gd name="T16" fmla="*/ 20 w 129"/>
                <a:gd name="T17" fmla="*/ 102 h 116"/>
                <a:gd name="T18" fmla="*/ 29 w 129"/>
                <a:gd name="T19" fmla="*/ 111 h 116"/>
                <a:gd name="T20" fmla="*/ 31 w 129"/>
                <a:gd name="T21" fmla="*/ 113 h 116"/>
                <a:gd name="T22" fmla="*/ 45 w 129"/>
                <a:gd name="T23" fmla="*/ 115 h 116"/>
                <a:gd name="T24" fmla="*/ 45 w 129"/>
                <a:gd name="T25" fmla="*/ 115 h 116"/>
                <a:gd name="T26" fmla="*/ 52 w 129"/>
                <a:gd name="T27" fmla="*/ 112 h 116"/>
                <a:gd name="T28" fmla="*/ 56 w 129"/>
                <a:gd name="T29" fmla="*/ 111 h 116"/>
                <a:gd name="T30" fmla="*/ 65 w 129"/>
                <a:gd name="T31" fmla="*/ 109 h 116"/>
                <a:gd name="T32" fmla="*/ 65 w 129"/>
                <a:gd name="T33" fmla="*/ 109 h 116"/>
                <a:gd name="T34" fmla="*/ 73 w 129"/>
                <a:gd name="T35" fmla="*/ 111 h 116"/>
                <a:gd name="T36" fmla="*/ 77 w 129"/>
                <a:gd name="T37" fmla="*/ 112 h 116"/>
                <a:gd name="T38" fmla="*/ 84 w 129"/>
                <a:gd name="T39" fmla="*/ 115 h 116"/>
                <a:gd name="T40" fmla="*/ 84 w 129"/>
                <a:gd name="T41" fmla="*/ 115 h 116"/>
                <a:gd name="T42" fmla="*/ 98 w 129"/>
                <a:gd name="T43" fmla="*/ 113 h 116"/>
                <a:gd name="T44" fmla="*/ 101 w 129"/>
                <a:gd name="T45" fmla="*/ 111 h 116"/>
                <a:gd name="T46" fmla="*/ 109 w 129"/>
                <a:gd name="T47" fmla="*/ 102 h 116"/>
                <a:gd name="T48" fmla="*/ 110 w 129"/>
                <a:gd name="T49" fmla="*/ 101 h 116"/>
                <a:gd name="T50" fmla="*/ 124 w 129"/>
                <a:gd name="T51" fmla="*/ 76 h 116"/>
                <a:gd name="T52" fmla="*/ 129 w 129"/>
                <a:gd name="T53" fmla="*/ 54 h 116"/>
                <a:gd name="T54" fmla="*/ 129 w 129"/>
                <a:gd name="T55" fmla="*/ 50 h 116"/>
                <a:gd name="T56" fmla="*/ 129 w 129"/>
                <a:gd name="T57" fmla="*/ 43 h 116"/>
                <a:gd name="T58" fmla="*/ 129 w 129"/>
                <a:gd name="T59" fmla="*/ 42 h 116"/>
                <a:gd name="T60" fmla="*/ 128 w 129"/>
                <a:gd name="T61" fmla="*/ 35 h 116"/>
                <a:gd name="T62" fmla="*/ 116 w 129"/>
                <a:gd name="T63" fmla="*/ 12 h 116"/>
                <a:gd name="T64" fmla="*/ 113 w 129"/>
                <a:gd name="T65" fmla="*/ 9 h 116"/>
                <a:gd name="T66" fmla="*/ 95 w 129"/>
                <a:gd name="T67" fmla="*/ 1 h 116"/>
                <a:gd name="T68" fmla="*/ 75 w 129"/>
                <a:gd name="T69" fmla="*/ 4 h 116"/>
                <a:gd name="T70" fmla="*/ 65 w 129"/>
                <a:gd name="T71" fmla="*/ 8 h 116"/>
                <a:gd name="T72" fmla="*/ 54 w 129"/>
                <a:gd name="T73" fmla="*/ 4 h 116"/>
                <a:gd name="T74" fmla="*/ 34 w 129"/>
                <a:gd name="T75" fmla="*/ 1 h 116"/>
                <a:gd name="T76" fmla="*/ 16 w 129"/>
                <a:gd name="T77" fmla="*/ 9 h 116"/>
                <a:gd name="T78" fmla="*/ 13 w 129"/>
                <a:gd name="T79" fmla="*/ 12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9" h="116">
                  <a:moveTo>
                    <a:pt x="13" y="12"/>
                  </a:moveTo>
                  <a:cubicBezTo>
                    <a:pt x="7" y="18"/>
                    <a:pt x="3" y="26"/>
                    <a:pt x="1" y="35"/>
                  </a:cubicBezTo>
                  <a:cubicBezTo>
                    <a:pt x="1" y="38"/>
                    <a:pt x="1" y="40"/>
                    <a:pt x="0" y="42"/>
                  </a:cubicBezTo>
                  <a:cubicBezTo>
                    <a:pt x="0" y="42"/>
                    <a:pt x="0" y="43"/>
                    <a:pt x="0" y="43"/>
                  </a:cubicBezTo>
                  <a:cubicBezTo>
                    <a:pt x="0" y="45"/>
                    <a:pt x="0" y="47"/>
                    <a:pt x="0" y="50"/>
                  </a:cubicBezTo>
                  <a:cubicBezTo>
                    <a:pt x="0" y="51"/>
                    <a:pt x="0" y="53"/>
                    <a:pt x="1" y="54"/>
                  </a:cubicBezTo>
                  <a:cubicBezTo>
                    <a:pt x="1" y="62"/>
                    <a:pt x="3" y="69"/>
                    <a:pt x="6" y="76"/>
                  </a:cubicBezTo>
                  <a:cubicBezTo>
                    <a:pt x="9" y="85"/>
                    <a:pt x="13" y="93"/>
                    <a:pt x="19" y="101"/>
                  </a:cubicBezTo>
                  <a:cubicBezTo>
                    <a:pt x="20" y="101"/>
                    <a:pt x="20" y="102"/>
                    <a:pt x="20" y="102"/>
                  </a:cubicBezTo>
                  <a:cubicBezTo>
                    <a:pt x="23" y="105"/>
                    <a:pt x="25" y="109"/>
                    <a:pt x="29" y="111"/>
                  </a:cubicBezTo>
                  <a:cubicBezTo>
                    <a:pt x="29" y="112"/>
                    <a:pt x="30" y="112"/>
                    <a:pt x="31" y="113"/>
                  </a:cubicBezTo>
                  <a:cubicBezTo>
                    <a:pt x="35" y="116"/>
                    <a:pt x="40" y="116"/>
                    <a:pt x="45" y="115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8" y="114"/>
                    <a:pt x="50" y="113"/>
                    <a:pt x="52" y="112"/>
                  </a:cubicBezTo>
                  <a:cubicBezTo>
                    <a:pt x="53" y="112"/>
                    <a:pt x="55" y="111"/>
                    <a:pt x="56" y="111"/>
                  </a:cubicBezTo>
                  <a:cubicBezTo>
                    <a:pt x="59" y="110"/>
                    <a:pt x="64" y="109"/>
                    <a:pt x="65" y="109"/>
                  </a:cubicBezTo>
                  <a:cubicBezTo>
                    <a:pt x="65" y="109"/>
                    <a:pt x="65" y="109"/>
                    <a:pt x="65" y="109"/>
                  </a:cubicBezTo>
                  <a:cubicBezTo>
                    <a:pt x="68" y="109"/>
                    <a:pt x="70" y="110"/>
                    <a:pt x="73" y="111"/>
                  </a:cubicBezTo>
                  <a:cubicBezTo>
                    <a:pt x="74" y="111"/>
                    <a:pt x="76" y="112"/>
                    <a:pt x="77" y="112"/>
                  </a:cubicBezTo>
                  <a:cubicBezTo>
                    <a:pt x="79" y="113"/>
                    <a:pt x="82" y="114"/>
                    <a:pt x="84" y="115"/>
                  </a:cubicBezTo>
                  <a:cubicBezTo>
                    <a:pt x="84" y="115"/>
                    <a:pt x="84" y="115"/>
                    <a:pt x="84" y="115"/>
                  </a:cubicBezTo>
                  <a:cubicBezTo>
                    <a:pt x="89" y="116"/>
                    <a:pt x="94" y="116"/>
                    <a:pt x="98" y="113"/>
                  </a:cubicBezTo>
                  <a:cubicBezTo>
                    <a:pt x="99" y="112"/>
                    <a:pt x="100" y="112"/>
                    <a:pt x="101" y="111"/>
                  </a:cubicBezTo>
                  <a:cubicBezTo>
                    <a:pt x="104" y="109"/>
                    <a:pt x="107" y="105"/>
                    <a:pt x="109" y="102"/>
                  </a:cubicBezTo>
                  <a:cubicBezTo>
                    <a:pt x="109" y="102"/>
                    <a:pt x="110" y="101"/>
                    <a:pt x="110" y="101"/>
                  </a:cubicBezTo>
                  <a:cubicBezTo>
                    <a:pt x="116" y="93"/>
                    <a:pt x="120" y="85"/>
                    <a:pt x="124" y="76"/>
                  </a:cubicBezTo>
                  <a:cubicBezTo>
                    <a:pt x="126" y="69"/>
                    <a:pt x="128" y="62"/>
                    <a:pt x="129" y="54"/>
                  </a:cubicBezTo>
                  <a:cubicBezTo>
                    <a:pt x="129" y="53"/>
                    <a:pt x="129" y="51"/>
                    <a:pt x="129" y="50"/>
                  </a:cubicBezTo>
                  <a:cubicBezTo>
                    <a:pt x="129" y="47"/>
                    <a:pt x="129" y="45"/>
                    <a:pt x="129" y="43"/>
                  </a:cubicBezTo>
                  <a:cubicBezTo>
                    <a:pt x="129" y="43"/>
                    <a:pt x="129" y="42"/>
                    <a:pt x="129" y="42"/>
                  </a:cubicBezTo>
                  <a:cubicBezTo>
                    <a:pt x="129" y="40"/>
                    <a:pt x="129" y="38"/>
                    <a:pt x="128" y="35"/>
                  </a:cubicBezTo>
                  <a:cubicBezTo>
                    <a:pt x="126" y="26"/>
                    <a:pt x="123" y="18"/>
                    <a:pt x="116" y="12"/>
                  </a:cubicBezTo>
                  <a:cubicBezTo>
                    <a:pt x="115" y="11"/>
                    <a:pt x="114" y="10"/>
                    <a:pt x="113" y="9"/>
                  </a:cubicBezTo>
                  <a:cubicBezTo>
                    <a:pt x="108" y="5"/>
                    <a:pt x="102" y="2"/>
                    <a:pt x="95" y="1"/>
                  </a:cubicBezTo>
                  <a:cubicBezTo>
                    <a:pt x="88" y="0"/>
                    <a:pt x="81" y="2"/>
                    <a:pt x="75" y="4"/>
                  </a:cubicBezTo>
                  <a:cubicBezTo>
                    <a:pt x="72" y="5"/>
                    <a:pt x="65" y="8"/>
                    <a:pt x="65" y="8"/>
                  </a:cubicBezTo>
                  <a:cubicBezTo>
                    <a:pt x="64" y="8"/>
                    <a:pt x="57" y="5"/>
                    <a:pt x="54" y="4"/>
                  </a:cubicBezTo>
                  <a:cubicBezTo>
                    <a:pt x="48" y="2"/>
                    <a:pt x="41" y="0"/>
                    <a:pt x="34" y="1"/>
                  </a:cubicBezTo>
                  <a:cubicBezTo>
                    <a:pt x="27" y="2"/>
                    <a:pt x="21" y="5"/>
                    <a:pt x="16" y="9"/>
                  </a:cubicBezTo>
                  <a:cubicBezTo>
                    <a:pt x="15" y="10"/>
                    <a:pt x="14" y="11"/>
                    <a:pt x="1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2" name="Freeform 320"/>
            <p:cNvSpPr/>
            <p:nvPr/>
          </p:nvSpPr>
          <p:spPr bwMode="auto">
            <a:xfrm>
              <a:off x="4384675" y="2209800"/>
              <a:ext cx="115888" cy="131763"/>
            </a:xfrm>
            <a:custGeom>
              <a:avLst/>
              <a:gdLst>
                <a:gd name="T0" fmla="*/ 10 w 31"/>
                <a:gd name="T1" fmla="*/ 26 h 35"/>
                <a:gd name="T2" fmla="*/ 22 w 31"/>
                <a:gd name="T3" fmla="*/ 35 h 35"/>
                <a:gd name="T4" fmla="*/ 30 w 31"/>
                <a:gd name="T5" fmla="*/ 35 h 35"/>
                <a:gd name="T6" fmla="*/ 31 w 31"/>
                <a:gd name="T7" fmla="*/ 35 h 35"/>
                <a:gd name="T8" fmla="*/ 24 w 31"/>
                <a:gd name="T9" fmla="*/ 14 h 35"/>
                <a:gd name="T10" fmla="*/ 3 w 31"/>
                <a:gd name="T11" fmla="*/ 1 h 35"/>
                <a:gd name="T12" fmla="*/ 1 w 31"/>
                <a:gd name="T13" fmla="*/ 0 h 35"/>
                <a:gd name="T14" fmla="*/ 0 w 31"/>
                <a:gd name="T15" fmla="*/ 0 h 35"/>
                <a:gd name="T16" fmla="*/ 1 w 31"/>
                <a:gd name="T17" fmla="*/ 9 h 35"/>
                <a:gd name="T18" fmla="*/ 10 w 31"/>
                <a:gd name="T19" fmla="*/ 2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35">
                  <a:moveTo>
                    <a:pt x="10" y="26"/>
                  </a:moveTo>
                  <a:cubicBezTo>
                    <a:pt x="13" y="30"/>
                    <a:pt x="17" y="33"/>
                    <a:pt x="22" y="35"/>
                  </a:cubicBezTo>
                  <a:cubicBezTo>
                    <a:pt x="25" y="35"/>
                    <a:pt x="27" y="35"/>
                    <a:pt x="30" y="35"/>
                  </a:cubicBezTo>
                  <a:cubicBezTo>
                    <a:pt x="30" y="35"/>
                    <a:pt x="30" y="35"/>
                    <a:pt x="31" y="35"/>
                  </a:cubicBezTo>
                  <a:cubicBezTo>
                    <a:pt x="31" y="27"/>
                    <a:pt x="29" y="20"/>
                    <a:pt x="24" y="14"/>
                  </a:cubicBezTo>
                  <a:cubicBezTo>
                    <a:pt x="19" y="7"/>
                    <a:pt x="11" y="2"/>
                    <a:pt x="3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2" y="16"/>
                    <a:pt x="5" y="22"/>
                    <a:pt x="10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3" name="Freeform 321"/>
            <p:cNvSpPr/>
            <p:nvPr/>
          </p:nvSpPr>
          <p:spPr bwMode="auto">
            <a:xfrm>
              <a:off x="3473450" y="3798888"/>
              <a:ext cx="520700" cy="123825"/>
            </a:xfrm>
            <a:custGeom>
              <a:avLst/>
              <a:gdLst>
                <a:gd name="T0" fmla="*/ 328 w 328"/>
                <a:gd name="T1" fmla="*/ 0 h 78"/>
                <a:gd name="T2" fmla="*/ 298 w 328"/>
                <a:gd name="T3" fmla="*/ 0 h 78"/>
                <a:gd name="T4" fmla="*/ 298 w 328"/>
                <a:gd name="T5" fmla="*/ 47 h 78"/>
                <a:gd name="T6" fmla="*/ 28 w 328"/>
                <a:gd name="T7" fmla="*/ 47 h 78"/>
                <a:gd name="T8" fmla="*/ 28 w 328"/>
                <a:gd name="T9" fmla="*/ 0 h 78"/>
                <a:gd name="T10" fmla="*/ 0 w 328"/>
                <a:gd name="T11" fmla="*/ 0 h 78"/>
                <a:gd name="T12" fmla="*/ 0 w 328"/>
                <a:gd name="T13" fmla="*/ 78 h 78"/>
                <a:gd name="T14" fmla="*/ 328 w 328"/>
                <a:gd name="T15" fmla="*/ 78 h 78"/>
                <a:gd name="T16" fmla="*/ 328 w 328"/>
                <a:gd name="T17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8" h="78">
                  <a:moveTo>
                    <a:pt x="328" y="0"/>
                  </a:moveTo>
                  <a:lnTo>
                    <a:pt x="298" y="0"/>
                  </a:lnTo>
                  <a:lnTo>
                    <a:pt x="298" y="47"/>
                  </a:lnTo>
                  <a:lnTo>
                    <a:pt x="28" y="47"/>
                  </a:lnTo>
                  <a:lnTo>
                    <a:pt x="28" y="0"/>
                  </a:lnTo>
                  <a:lnTo>
                    <a:pt x="0" y="0"/>
                  </a:lnTo>
                  <a:lnTo>
                    <a:pt x="0" y="78"/>
                  </a:lnTo>
                  <a:lnTo>
                    <a:pt x="328" y="78"/>
                  </a:lnTo>
                  <a:lnTo>
                    <a:pt x="32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4" name="Freeform 322"/>
            <p:cNvSpPr/>
            <p:nvPr/>
          </p:nvSpPr>
          <p:spPr bwMode="auto">
            <a:xfrm>
              <a:off x="3544887" y="3427413"/>
              <a:ext cx="385763" cy="412750"/>
            </a:xfrm>
            <a:custGeom>
              <a:avLst/>
              <a:gdLst>
                <a:gd name="T0" fmla="*/ 42 w 243"/>
                <a:gd name="T1" fmla="*/ 109 h 260"/>
                <a:gd name="T2" fmla="*/ 0 w 243"/>
                <a:gd name="T3" fmla="*/ 109 h 260"/>
                <a:gd name="T4" fmla="*/ 120 w 243"/>
                <a:gd name="T5" fmla="*/ 260 h 260"/>
                <a:gd name="T6" fmla="*/ 243 w 243"/>
                <a:gd name="T7" fmla="*/ 109 h 260"/>
                <a:gd name="T8" fmla="*/ 201 w 243"/>
                <a:gd name="T9" fmla="*/ 109 h 260"/>
                <a:gd name="T10" fmla="*/ 201 w 243"/>
                <a:gd name="T11" fmla="*/ 0 h 260"/>
                <a:gd name="T12" fmla="*/ 42 w 243"/>
                <a:gd name="T13" fmla="*/ 0 h 260"/>
                <a:gd name="T14" fmla="*/ 42 w 243"/>
                <a:gd name="T15" fmla="*/ 109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260">
                  <a:moveTo>
                    <a:pt x="42" y="109"/>
                  </a:moveTo>
                  <a:lnTo>
                    <a:pt x="0" y="109"/>
                  </a:lnTo>
                  <a:lnTo>
                    <a:pt x="120" y="260"/>
                  </a:lnTo>
                  <a:lnTo>
                    <a:pt x="243" y="109"/>
                  </a:lnTo>
                  <a:lnTo>
                    <a:pt x="201" y="109"/>
                  </a:lnTo>
                  <a:lnTo>
                    <a:pt x="201" y="0"/>
                  </a:lnTo>
                  <a:lnTo>
                    <a:pt x="42" y="0"/>
                  </a:lnTo>
                  <a:lnTo>
                    <a:pt x="42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Freeform 323"/>
            <p:cNvSpPr>
              <a:spLocks noEditPoints="1"/>
            </p:cNvSpPr>
            <p:nvPr/>
          </p:nvSpPr>
          <p:spPr bwMode="auto">
            <a:xfrm>
              <a:off x="2932112" y="3430588"/>
              <a:ext cx="608013" cy="747713"/>
            </a:xfrm>
            <a:custGeom>
              <a:avLst/>
              <a:gdLst>
                <a:gd name="T0" fmla="*/ 113 w 162"/>
                <a:gd name="T1" fmla="*/ 183 h 199"/>
                <a:gd name="T2" fmla="*/ 162 w 162"/>
                <a:gd name="T3" fmla="*/ 199 h 199"/>
                <a:gd name="T4" fmla="*/ 113 w 162"/>
                <a:gd name="T5" fmla="*/ 114 h 199"/>
                <a:gd name="T6" fmla="*/ 102 w 162"/>
                <a:gd name="T7" fmla="*/ 97 h 199"/>
                <a:gd name="T8" fmla="*/ 93 w 162"/>
                <a:gd name="T9" fmla="*/ 138 h 199"/>
                <a:gd name="T10" fmla="*/ 97 w 162"/>
                <a:gd name="T11" fmla="*/ 151 h 199"/>
                <a:gd name="T12" fmla="*/ 93 w 162"/>
                <a:gd name="T13" fmla="*/ 147 h 199"/>
                <a:gd name="T14" fmla="*/ 100 w 162"/>
                <a:gd name="T15" fmla="*/ 169 h 199"/>
                <a:gd name="T16" fmla="*/ 93 w 162"/>
                <a:gd name="T17" fmla="*/ 183 h 199"/>
                <a:gd name="T18" fmla="*/ 93 w 162"/>
                <a:gd name="T19" fmla="*/ 183 h 199"/>
                <a:gd name="T20" fmla="*/ 81 w 162"/>
                <a:gd name="T21" fmla="*/ 169 h 199"/>
                <a:gd name="T22" fmla="*/ 93 w 162"/>
                <a:gd name="T23" fmla="*/ 53 h 199"/>
                <a:gd name="T24" fmla="*/ 86 w 162"/>
                <a:gd name="T25" fmla="*/ 30 h 199"/>
                <a:gd name="T26" fmla="*/ 81 w 162"/>
                <a:gd name="T27" fmla="*/ 59 h 199"/>
                <a:gd name="T28" fmla="*/ 81 w 162"/>
                <a:gd name="T29" fmla="*/ 97 h 199"/>
                <a:gd name="T30" fmla="*/ 88 w 162"/>
                <a:gd name="T31" fmla="*/ 114 h 199"/>
                <a:gd name="T32" fmla="*/ 81 w 162"/>
                <a:gd name="T33" fmla="*/ 135 h 199"/>
                <a:gd name="T34" fmla="*/ 93 w 162"/>
                <a:gd name="T35" fmla="*/ 161 h 199"/>
                <a:gd name="T36" fmla="*/ 88 w 162"/>
                <a:gd name="T37" fmla="*/ 142 h 199"/>
                <a:gd name="T38" fmla="*/ 93 w 162"/>
                <a:gd name="T39" fmla="*/ 53 h 199"/>
                <a:gd name="T40" fmla="*/ 81 w 162"/>
                <a:gd name="T41" fmla="*/ 183 h 199"/>
                <a:gd name="T42" fmla="*/ 81 w 162"/>
                <a:gd name="T43" fmla="*/ 169 h 199"/>
                <a:gd name="T44" fmla="*/ 81 w 162"/>
                <a:gd name="T45" fmla="*/ 169 h 199"/>
                <a:gd name="T46" fmla="*/ 69 w 162"/>
                <a:gd name="T47" fmla="*/ 183 h 199"/>
                <a:gd name="T48" fmla="*/ 81 w 162"/>
                <a:gd name="T49" fmla="*/ 0 h 199"/>
                <a:gd name="T50" fmla="*/ 73 w 162"/>
                <a:gd name="T51" fmla="*/ 30 h 199"/>
                <a:gd name="T52" fmla="*/ 69 w 162"/>
                <a:gd name="T53" fmla="*/ 138 h 199"/>
                <a:gd name="T54" fmla="*/ 69 w 162"/>
                <a:gd name="T55" fmla="*/ 147 h 199"/>
                <a:gd name="T56" fmla="*/ 81 w 162"/>
                <a:gd name="T57" fmla="*/ 150 h 199"/>
                <a:gd name="T58" fmla="*/ 81 w 162"/>
                <a:gd name="T59" fmla="*/ 135 h 199"/>
                <a:gd name="T60" fmla="*/ 71 w 162"/>
                <a:gd name="T61" fmla="*/ 125 h 199"/>
                <a:gd name="T62" fmla="*/ 81 w 162"/>
                <a:gd name="T63" fmla="*/ 114 h 199"/>
                <a:gd name="T64" fmla="*/ 81 w 162"/>
                <a:gd name="T65" fmla="*/ 114 h 199"/>
                <a:gd name="T66" fmla="*/ 81 w 162"/>
                <a:gd name="T67" fmla="*/ 97 h 199"/>
                <a:gd name="T68" fmla="*/ 81 w 162"/>
                <a:gd name="T69" fmla="*/ 59 h 199"/>
                <a:gd name="T70" fmla="*/ 81 w 162"/>
                <a:gd name="T71" fmla="*/ 59 h 199"/>
                <a:gd name="T72" fmla="*/ 0 w 162"/>
                <a:gd name="T73" fmla="*/ 199 h 199"/>
                <a:gd name="T74" fmla="*/ 49 w 162"/>
                <a:gd name="T75" fmla="*/ 183 h 199"/>
                <a:gd name="T76" fmla="*/ 69 w 162"/>
                <a:gd name="T77" fmla="*/ 169 h 199"/>
                <a:gd name="T78" fmla="*/ 69 w 162"/>
                <a:gd name="T79" fmla="*/ 161 h 199"/>
                <a:gd name="T80" fmla="*/ 65 w 162"/>
                <a:gd name="T81" fmla="*/ 151 h 199"/>
                <a:gd name="T82" fmla="*/ 69 w 162"/>
                <a:gd name="T83" fmla="*/ 137 h 199"/>
                <a:gd name="T84" fmla="*/ 69 w 162"/>
                <a:gd name="T85" fmla="*/ 53 h 199"/>
                <a:gd name="T86" fmla="*/ 49 w 162"/>
                <a:gd name="T87" fmla="*/ 97 h 199"/>
                <a:gd name="T88" fmla="*/ 55 w 162"/>
                <a:gd name="T89" fmla="*/ 11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62" h="199">
                  <a:moveTo>
                    <a:pt x="93" y="183"/>
                  </a:moveTo>
                  <a:cubicBezTo>
                    <a:pt x="113" y="183"/>
                    <a:pt x="113" y="183"/>
                    <a:pt x="113" y="183"/>
                  </a:cubicBezTo>
                  <a:cubicBezTo>
                    <a:pt x="129" y="199"/>
                    <a:pt x="129" y="199"/>
                    <a:pt x="129" y="199"/>
                  </a:cubicBezTo>
                  <a:cubicBezTo>
                    <a:pt x="162" y="199"/>
                    <a:pt x="162" y="199"/>
                    <a:pt x="162" y="199"/>
                  </a:cubicBezTo>
                  <a:cubicBezTo>
                    <a:pt x="136" y="185"/>
                    <a:pt x="119" y="149"/>
                    <a:pt x="107" y="114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13" y="97"/>
                    <a:pt x="113" y="97"/>
                    <a:pt x="113" y="97"/>
                  </a:cubicBezTo>
                  <a:cubicBezTo>
                    <a:pt x="102" y="97"/>
                    <a:pt x="102" y="97"/>
                    <a:pt x="102" y="97"/>
                  </a:cubicBezTo>
                  <a:cubicBezTo>
                    <a:pt x="98" y="80"/>
                    <a:pt x="95" y="65"/>
                    <a:pt x="93" y="53"/>
                  </a:cubicBezTo>
                  <a:cubicBezTo>
                    <a:pt x="93" y="138"/>
                    <a:pt x="93" y="138"/>
                    <a:pt x="93" y="138"/>
                  </a:cubicBezTo>
                  <a:cubicBezTo>
                    <a:pt x="93" y="137"/>
                    <a:pt x="93" y="137"/>
                    <a:pt x="93" y="137"/>
                  </a:cubicBezTo>
                  <a:cubicBezTo>
                    <a:pt x="94" y="142"/>
                    <a:pt x="96" y="146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100" y="169"/>
                    <a:pt x="100" y="169"/>
                    <a:pt x="100" y="169"/>
                  </a:cubicBezTo>
                  <a:cubicBezTo>
                    <a:pt x="93" y="169"/>
                    <a:pt x="93" y="169"/>
                    <a:pt x="93" y="169"/>
                  </a:cubicBezTo>
                  <a:lnTo>
                    <a:pt x="93" y="183"/>
                  </a:lnTo>
                  <a:close/>
                  <a:moveTo>
                    <a:pt x="81" y="183"/>
                  </a:moveTo>
                  <a:cubicBezTo>
                    <a:pt x="93" y="183"/>
                    <a:pt x="93" y="183"/>
                    <a:pt x="93" y="183"/>
                  </a:cubicBezTo>
                  <a:cubicBezTo>
                    <a:pt x="93" y="169"/>
                    <a:pt x="93" y="169"/>
                    <a:pt x="93" y="169"/>
                  </a:cubicBezTo>
                  <a:cubicBezTo>
                    <a:pt x="81" y="169"/>
                    <a:pt x="81" y="169"/>
                    <a:pt x="81" y="169"/>
                  </a:cubicBezTo>
                  <a:cubicBezTo>
                    <a:pt x="81" y="183"/>
                    <a:pt x="81" y="183"/>
                    <a:pt x="81" y="183"/>
                  </a:cubicBezTo>
                  <a:close/>
                  <a:moveTo>
                    <a:pt x="93" y="53"/>
                  </a:moveTo>
                  <a:cubicBezTo>
                    <a:pt x="90" y="39"/>
                    <a:pt x="89" y="30"/>
                    <a:pt x="89" y="30"/>
                  </a:cubicBezTo>
                  <a:cubicBezTo>
                    <a:pt x="86" y="30"/>
                    <a:pt x="86" y="30"/>
                    <a:pt x="86" y="3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61"/>
                    <a:pt x="83" y="88"/>
                    <a:pt x="84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8" y="114"/>
                    <a:pt x="88" y="114"/>
                    <a:pt x="88" y="114"/>
                  </a:cubicBezTo>
                  <a:cubicBezTo>
                    <a:pt x="88" y="114"/>
                    <a:pt x="89" y="118"/>
                    <a:pt x="91" y="12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93" y="161"/>
                    <a:pt x="93" y="161"/>
                    <a:pt x="93" y="161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93" y="138"/>
                    <a:pt x="93" y="138"/>
                    <a:pt x="93" y="138"/>
                  </a:cubicBezTo>
                  <a:lnTo>
                    <a:pt x="93" y="53"/>
                  </a:lnTo>
                  <a:close/>
                  <a:moveTo>
                    <a:pt x="69" y="183"/>
                  </a:moveTo>
                  <a:cubicBezTo>
                    <a:pt x="81" y="183"/>
                    <a:pt x="81" y="183"/>
                    <a:pt x="81" y="183"/>
                  </a:cubicBezTo>
                  <a:cubicBezTo>
                    <a:pt x="81" y="183"/>
                    <a:pt x="81" y="183"/>
                    <a:pt x="81" y="183"/>
                  </a:cubicBezTo>
                  <a:cubicBezTo>
                    <a:pt x="81" y="169"/>
                    <a:pt x="81" y="169"/>
                    <a:pt x="81" y="169"/>
                  </a:cubicBezTo>
                  <a:cubicBezTo>
                    <a:pt x="81" y="169"/>
                    <a:pt x="81" y="169"/>
                    <a:pt x="81" y="169"/>
                  </a:cubicBezTo>
                  <a:cubicBezTo>
                    <a:pt x="81" y="169"/>
                    <a:pt x="81" y="169"/>
                    <a:pt x="81" y="169"/>
                  </a:cubicBezTo>
                  <a:cubicBezTo>
                    <a:pt x="69" y="169"/>
                    <a:pt x="69" y="169"/>
                    <a:pt x="69" y="169"/>
                  </a:cubicBezTo>
                  <a:cubicBezTo>
                    <a:pt x="69" y="183"/>
                    <a:pt x="69" y="183"/>
                    <a:pt x="69" y="183"/>
                  </a:cubicBezTo>
                  <a:close/>
                  <a:moveTo>
                    <a:pt x="81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6" y="30"/>
                    <a:pt x="76" y="30"/>
                    <a:pt x="76" y="3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3" y="30"/>
                    <a:pt x="72" y="39"/>
                    <a:pt x="69" y="53"/>
                  </a:cubicBezTo>
                  <a:cubicBezTo>
                    <a:pt x="69" y="138"/>
                    <a:pt x="69" y="138"/>
                    <a:pt x="69" y="138"/>
                  </a:cubicBezTo>
                  <a:cubicBezTo>
                    <a:pt x="74" y="142"/>
                    <a:pt x="74" y="142"/>
                    <a:pt x="74" y="142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1" y="150"/>
                    <a:pt x="81" y="150"/>
                    <a:pt x="81" y="150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71" y="125"/>
                    <a:pt x="71" y="125"/>
                    <a:pt x="71" y="125"/>
                  </a:cubicBezTo>
                  <a:cubicBezTo>
                    <a:pt x="73" y="118"/>
                    <a:pt x="73" y="114"/>
                    <a:pt x="73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114"/>
                    <a:pt x="81" y="114"/>
                    <a:pt x="81" y="114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81" y="97"/>
                    <a:pt x="81" y="97"/>
                    <a:pt x="81" y="97"/>
                  </a:cubicBezTo>
                  <a:cubicBezTo>
                    <a:pt x="78" y="97"/>
                    <a:pt x="78" y="97"/>
                    <a:pt x="78" y="97"/>
                  </a:cubicBezTo>
                  <a:cubicBezTo>
                    <a:pt x="79" y="88"/>
                    <a:pt x="81" y="59"/>
                    <a:pt x="81" y="59"/>
                  </a:cubicBezTo>
                  <a:cubicBezTo>
                    <a:pt x="81" y="59"/>
                    <a:pt x="81" y="59"/>
                    <a:pt x="81" y="59"/>
                  </a:cubicBezTo>
                  <a:cubicBezTo>
                    <a:pt x="81" y="59"/>
                    <a:pt x="81" y="59"/>
                    <a:pt x="81" y="59"/>
                  </a:cubicBezTo>
                  <a:lnTo>
                    <a:pt x="81" y="0"/>
                  </a:lnTo>
                  <a:close/>
                  <a:moveTo>
                    <a:pt x="0" y="199"/>
                  </a:moveTo>
                  <a:cubicBezTo>
                    <a:pt x="32" y="199"/>
                    <a:pt x="32" y="199"/>
                    <a:pt x="32" y="199"/>
                  </a:cubicBezTo>
                  <a:cubicBezTo>
                    <a:pt x="49" y="183"/>
                    <a:pt x="49" y="183"/>
                    <a:pt x="49" y="183"/>
                  </a:cubicBezTo>
                  <a:cubicBezTo>
                    <a:pt x="69" y="183"/>
                    <a:pt x="69" y="183"/>
                    <a:pt x="69" y="183"/>
                  </a:cubicBezTo>
                  <a:cubicBezTo>
                    <a:pt x="69" y="169"/>
                    <a:pt x="69" y="169"/>
                    <a:pt x="69" y="169"/>
                  </a:cubicBezTo>
                  <a:cubicBezTo>
                    <a:pt x="62" y="169"/>
                    <a:pt x="62" y="169"/>
                    <a:pt x="62" y="169"/>
                  </a:cubicBezTo>
                  <a:cubicBezTo>
                    <a:pt x="69" y="161"/>
                    <a:pt x="69" y="161"/>
                    <a:pt x="69" y="161"/>
                  </a:cubicBezTo>
                  <a:cubicBezTo>
                    <a:pt x="69" y="147"/>
                    <a:pt x="69" y="147"/>
                    <a:pt x="69" y="147"/>
                  </a:cubicBezTo>
                  <a:cubicBezTo>
                    <a:pt x="65" y="151"/>
                    <a:pt x="65" y="151"/>
                    <a:pt x="65" y="151"/>
                  </a:cubicBezTo>
                  <a:cubicBezTo>
                    <a:pt x="66" y="146"/>
                    <a:pt x="67" y="142"/>
                    <a:pt x="69" y="137"/>
                  </a:cubicBezTo>
                  <a:cubicBezTo>
                    <a:pt x="69" y="137"/>
                    <a:pt x="69" y="137"/>
                    <a:pt x="69" y="137"/>
                  </a:cubicBezTo>
                  <a:cubicBezTo>
                    <a:pt x="69" y="138"/>
                    <a:pt x="69" y="138"/>
                    <a:pt x="69" y="138"/>
                  </a:cubicBezTo>
                  <a:cubicBezTo>
                    <a:pt x="69" y="53"/>
                    <a:pt x="69" y="53"/>
                    <a:pt x="69" y="53"/>
                  </a:cubicBezTo>
                  <a:cubicBezTo>
                    <a:pt x="67" y="65"/>
                    <a:pt x="64" y="80"/>
                    <a:pt x="59" y="97"/>
                  </a:cubicBezTo>
                  <a:cubicBezTo>
                    <a:pt x="49" y="97"/>
                    <a:pt x="49" y="97"/>
                    <a:pt x="49" y="97"/>
                  </a:cubicBezTo>
                  <a:cubicBezTo>
                    <a:pt x="49" y="114"/>
                    <a:pt x="49" y="114"/>
                    <a:pt x="49" y="114"/>
                  </a:cubicBezTo>
                  <a:cubicBezTo>
                    <a:pt x="55" y="114"/>
                    <a:pt x="55" y="114"/>
                    <a:pt x="55" y="114"/>
                  </a:cubicBezTo>
                  <a:cubicBezTo>
                    <a:pt x="43" y="149"/>
                    <a:pt x="26" y="185"/>
                    <a:pt x="0" y="19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6" name="Freeform 324"/>
            <p:cNvSpPr>
              <a:spLocks noEditPoints="1"/>
            </p:cNvSpPr>
            <p:nvPr/>
          </p:nvSpPr>
          <p:spPr bwMode="auto">
            <a:xfrm>
              <a:off x="3498850" y="1793875"/>
              <a:ext cx="736600" cy="735013"/>
            </a:xfrm>
            <a:custGeom>
              <a:avLst/>
              <a:gdLst>
                <a:gd name="T0" fmla="*/ 98 w 196"/>
                <a:gd name="T1" fmla="*/ 196 h 196"/>
                <a:gd name="T2" fmla="*/ 196 w 196"/>
                <a:gd name="T3" fmla="*/ 98 h 196"/>
                <a:gd name="T4" fmla="*/ 98 w 196"/>
                <a:gd name="T5" fmla="*/ 0 h 196"/>
                <a:gd name="T6" fmla="*/ 98 w 196"/>
                <a:gd name="T7" fmla="*/ 69 h 196"/>
                <a:gd name="T8" fmla="*/ 127 w 196"/>
                <a:gd name="T9" fmla="*/ 98 h 196"/>
                <a:gd name="T10" fmla="*/ 98 w 196"/>
                <a:gd name="T11" fmla="*/ 126 h 196"/>
                <a:gd name="T12" fmla="*/ 98 w 196"/>
                <a:gd name="T13" fmla="*/ 196 h 196"/>
                <a:gd name="T14" fmla="*/ 98 w 196"/>
                <a:gd name="T15" fmla="*/ 0 h 196"/>
                <a:gd name="T16" fmla="*/ 0 w 196"/>
                <a:gd name="T17" fmla="*/ 98 h 196"/>
                <a:gd name="T18" fmla="*/ 98 w 196"/>
                <a:gd name="T19" fmla="*/ 196 h 196"/>
                <a:gd name="T20" fmla="*/ 98 w 196"/>
                <a:gd name="T21" fmla="*/ 196 h 196"/>
                <a:gd name="T22" fmla="*/ 98 w 196"/>
                <a:gd name="T23" fmla="*/ 126 h 196"/>
                <a:gd name="T24" fmla="*/ 98 w 196"/>
                <a:gd name="T25" fmla="*/ 126 h 196"/>
                <a:gd name="T26" fmla="*/ 98 w 196"/>
                <a:gd name="T27" fmla="*/ 126 h 196"/>
                <a:gd name="T28" fmla="*/ 70 w 196"/>
                <a:gd name="T29" fmla="*/ 98 h 196"/>
                <a:gd name="T30" fmla="*/ 98 w 196"/>
                <a:gd name="T31" fmla="*/ 69 h 196"/>
                <a:gd name="T32" fmla="*/ 98 w 196"/>
                <a:gd name="T33" fmla="*/ 69 h 196"/>
                <a:gd name="T34" fmla="*/ 98 w 196"/>
                <a:gd name="T3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6" h="196">
                  <a:moveTo>
                    <a:pt x="98" y="196"/>
                  </a:moveTo>
                  <a:cubicBezTo>
                    <a:pt x="152" y="196"/>
                    <a:pt x="196" y="152"/>
                    <a:pt x="196" y="98"/>
                  </a:cubicBezTo>
                  <a:cubicBezTo>
                    <a:pt x="196" y="44"/>
                    <a:pt x="152" y="0"/>
                    <a:pt x="98" y="0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114" y="69"/>
                    <a:pt x="127" y="82"/>
                    <a:pt x="127" y="98"/>
                  </a:cubicBezTo>
                  <a:cubicBezTo>
                    <a:pt x="127" y="113"/>
                    <a:pt x="114" y="126"/>
                    <a:pt x="98" y="126"/>
                  </a:cubicBezTo>
                  <a:lnTo>
                    <a:pt x="98" y="196"/>
                  </a:lnTo>
                  <a:close/>
                  <a:moveTo>
                    <a:pt x="98" y="0"/>
                  </a:moveTo>
                  <a:cubicBezTo>
                    <a:pt x="44" y="0"/>
                    <a:pt x="0" y="44"/>
                    <a:pt x="0" y="98"/>
                  </a:cubicBezTo>
                  <a:cubicBezTo>
                    <a:pt x="0" y="152"/>
                    <a:pt x="44" y="196"/>
                    <a:pt x="98" y="196"/>
                  </a:cubicBezTo>
                  <a:cubicBezTo>
                    <a:pt x="98" y="196"/>
                    <a:pt x="98" y="196"/>
                    <a:pt x="98" y="196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83" y="126"/>
                    <a:pt x="70" y="113"/>
                    <a:pt x="70" y="98"/>
                  </a:cubicBezTo>
                  <a:cubicBezTo>
                    <a:pt x="70" y="82"/>
                    <a:pt x="83" y="69"/>
                    <a:pt x="98" y="69"/>
                  </a:cubicBezTo>
                  <a:cubicBezTo>
                    <a:pt x="98" y="69"/>
                    <a:pt x="98" y="69"/>
                    <a:pt x="98" y="69"/>
                  </a:cubicBezTo>
                  <a:cubicBezTo>
                    <a:pt x="98" y="0"/>
                    <a:pt x="98" y="0"/>
                    <a:pt x="9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7" name="Freeform 325"/>
            <p:cNvSpPr>
              <a:spLocks noEditPoints="1"/>
            </p:cNvSpPr>
            <p:nvPr/>
          </p:nvSpPr>
          <p:spPr bwMode="auto">
            <a:xfrm>
              <a:off x="3781425" y="2074863"/>
              <a:ext cx="171450" cy="173038"/>
            </a:xfrm>
            <a:custGeom>
              <a:avLst/>
              <a:gdLst>
                <a:gd name="T0" fmla="*/ 23 w 46"/>
                <a:gd name="T1" fmla="*/ 46 h 46"/>
                <a:gd name="T2" fmla="*/ 46 w 46"/>
                <a:gd name="T3" fmla="*/ 23 h 46"/>
                <a:gd name="T4" fmla="*/ 23 w 46"/>
                <a:gd name="T5" fmla="*/ 0 h 46"/>
                <a:gd name="T6" fmla="*/ 23 w 46"/>
                <a:gd name="T7" fmla="*/ 7 h 46"/>
                <a:gd name="T8" fmla="*/ 39 w 46"/>
                <a:gd name="T9" fmla="*/ 23 h 46"/>
                <a:gd name="T10" fmla="*/ 23 w 46"/>
                <a:gd name="T11" fmla="*/ 39 h 46"/>
                <a:gd name="T12" fmla="*/ 23 w 46"/>
                <a:gd name="T13" fmla="*/ 46 h 46"/>
                <a:gd name="T14" fmla="*/ 23 w 46"/>
                <a:gd name="T15" fmla="*/ 0 h 46"/>
                <a:gd name="T16" fmla="*/ 0 w 46"/>
                <a:gd name="T17" fmla="*/ 23 h 46"/>
                <a:gd name="T18" fmla="*/ 23 w 46"/>
                <a:gd name="T19" fmla="*/ 46 h 46"/>
                <a:gd name="T20" fmla="*/ 23 w 46"/>
                <a:gd name="T21" fmla="*/ 46 h 46"/>
                <a:gd name="T22" fmla="*/ 23 w 46"/>
                <a:gd name="T23" fmla="*/ 39 h 46"/>
                <a:gd name="T24" fmla="*/ 23 w 46"/>
                <a:gd name="T25" fmla="*/ 39 h 46"/>
                <a:gd name="T26" fmla="*/ 23 w 46"/>
                <a:gd name="T27" fmla="*/ 39 h 46"/>
                <a:gd name="T28" fmla="*/ 7 w 46"/>
                <a:gd name="T29" fmla="*/ 23 h 46"/>
                <a:gd name="T30" fmla="*/ 23 w 46"/>
                <a:gd name="T31" fmla="*/ 7 h 46"/>
                <a:gd name="T32" fmla="*/ 23 w 46"/>
                <a:gd name="T33" fmla="*/ 7 h 46"/>
                <a:gd name="T34" fmla="*/ 23 w 46"/>
                <a:gd name="T3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36" y="46"/>
                    <a:pt x="46" y="35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32" y="7"/>
                    <a:pt x="39" y="14"/>
                    <a:pt x="39" y="23"/>
                  </a:cubicBezTo>
                  <a:cubicBezTo>
                    <a:pt x="39" y="32"/>
                    <a:pt x="32" y="39"/>
                    <a:pt x="23" y="39"/>
                  </a:cubicBezTo>
                  <a:lnTo>
                    <a:pt x="23" y="46"/>
                  </a:lnTo>
                  <a:close/>
                  <a:moveTo>
                    <a:pt x="23" y="0"/>
                  </a:moveTo>
                  <a:cubicBezTo>
                    <a:pt x="11" y="0"/>
                    <a:pt x="0" y="10"/>
                    <a:pt x="0" y="23"/>
                  </a:cubicBezTo>
                  <a:cubicBezTo>
                    <a:pt x="0" y="35"/>
                    <a:pt x="11" y="46"/>
                    <a:pt x="23" y="46"/>
                  </a:cubicBezTo>
                  <a:cubicBezTo>
                    <a:pt x="23" y="46"/>
                    <a:pt x="23" y="46"/>
                    <a:pt x="23" y="46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23" y="39"/>
                    <a:pt x="23" y="39"/>
                    <a:pt x="23" y="39"/>
                  </a:cubicBezTo>
                  <a:cubicBezTo>
                    <a:pt x="14" y="39"/>
                    <a:pt x="7" y="32"/>
                    <a:pt x="7" y="23"/>
                  </a:cubicBezTo>
                  <a:cubicBezTo>
                    <a:pt x="7" y="14"/>
                    <a:pt x="14" y="7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0"/>
                    <a:pt x="23" y="0"/>
                    <a:pt x="2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8" name="Freeform 326"/>
            <p:cNvSpPr>
              <a:spLocks noEditPoints="1"/>
            </p:cNvSpPr>
            <p:nvPr/>
          </p:nvSpPr>
          <p:spPr bwMode="auto">
            <a:xfrm>
              <a:off x="7597775" y="2435225"/>
              <a:ext cx="266700" cy="555625"/>
            </a:xfrm>
            <a:custGeom>
              <a:avLst/>
              <a:gdLst>
                <a:gd name="T0" fmla="*/ 36 w 71"/>
                <a:gd name="T1" fmla="*/ 127 h 148"/>
                <a:gd name="T2" fmla="*/ 71 w 71"/>
                <a:gd name="T3" fmla="*/ 143 h 148"/>
                <a:gd name="T4" fmla="*/ 69 w 71"/>
                <a:gd name="T5" fmla="*/ 15 h 148"/>
                <a:gd name="T6" fmla="*/ 36 w 71"/>
                <a:gd name="T7" fmla="*/ 0 h 148"/>
                <a:gd name="T8" fmla="*/ 36 w 71"/>
                <a:gd name="T9" fmla="*/ 20 h 148"/>
                <a:gd name="T10" fmla="*/ 61 w 71"/>
                <a:gd name="T11" fmla="*/ 27 h 148"/>
                <a:gd name="T12" fmla="*/ 58 w 71"/>
                <a:gd name="T13" fmla="*/ 28 h 148"/>
                <a:gd name="T14" fmla="*/ 36 w 71"/>
                <a:gd name="T15" fmla="*/ 24 h 148"/>
                <a:gd name="T16" fmla="*/ 36 w 71"/>
                <a:gd name="T17" fmla="*/ 40 h 148"/>
                <a:gd name="T18" fmla="*/ 60 w 71"/>
                <a:gd name="T19" fmla="*/ 44 h 148"/>
                <a:gd name="T20" fmla="*/ 59 w 71"/>
                <a:gd name="T21" fmla="*/ 48 h 148"/>
                <a:gd name="T22" fmla="*/ 53 w 71"/>
                <a:gd name="T23" fmla="*/ 46 h 148"/>
                <a:gd name="T24" fmla="*/ 36 w 71"/>
                <a:gd name="T25" fmla="*/ 44 h 148"/>
                <a:gd name="T26" fmla="*/ 36 w 71"/>
                <a:gd name="T27" fmla="*/ 60 h 148"/>
                <a:gd name="T28" fmla="*/ 61 w 71"/>
                <a:gd name="T29" fmla="*/ 67 h 148"/>
                <a:gd name="T30" fmla="*/ 58 w 71"/>
                <a:gd name="T31" fmla="*/ 68 h 148"/>
                <a:gd name="T32" fmla="*/ 36 w 71"/>
                <a:gd name="T33" fmla="*/ 64 h 148"/>
                <a:gd name="T34" fmla="*/ 36 w 71"/>
                <a:gd name="T35" fmla="*/ 127 h 148"/>
                <a:gd name="T36" fmla="*/ 36 w 71"/>
                <a:gd name="T37" fmla="*/ 127 h 148"/>
                <a:gd name="T38" fmla="*/ 18 w 71"/>
                <a:gd name="T39" fmla="*/ 66 h 148"/>
                <a:gd name="T40" fmla="*/ 11 w 71"/>
                <a:gd name="T41" fmla="*/ 67 h 148"/>
                <a:gd name="T42" fmla="*/ 12 w 71"/>
                <a:gd name="T43" fmla="*/ 64 h 148"/>
                <a:gd name="T44" fmla="*/ 36 w 71"/>
                <a:gd name="T45" fmla="*/ 44 h 148"/>
                <a:gd name="T46" fmla="*/ 13 w 71"/>
                <a:gd name="T47" fmla="*/ 48 h 148"/>
                <a:gd name="T48" fmla="*/ 12 w 71"/>
                <a:gd name="T49" fmla="*/ 44 h 148"/>
                <a:gd name="T50" fmla="*/ 36 w 71"/>
                <a:gd name="T51" fmla="*/ 40 h 148"/>
                <a:gd name="T52" fmla="*/ 18 w 71"/>
                <a:gd name="T53" fmla="*/ 26 h 148"/>
                <a:gd name="T54" fmla="*/ 11 w 71"/>
                <a:gd name="T55" fmla="*/ 27 h 148"/>
                <a:gd name="T56" fmla="*/ 12 w 71"/>
                <a:gd name="T57" fmla="*/ 24 h 148"/>
                <a:gd name="T58" fmla="*/ 36 w 71"/>
                <a:gd name="T59" fmla="*/ 0 h 148"/>
                <a:gd name="T60" fmla="*/ 1 w 71"/>
                <a:gd name="T61" fmla="*/ 32 h 148"/>
                <a:gd name="T62" fmla="*/ 2 w 71"/>
                <a:gd name="T63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1" h="148">
                  <a:moveTo>
                    <a:pt x="36" y="127"/>
                  </a:moveTo>
                  <a:cubicBezTo>
                    <a:pt x="36" y="127"/>
                    <a:pt x="36" y="127"/>
                    <a:pt x="36" y="127"/>
                  </a:cubicBezTo>
                  <a:cubicBezTo>
                    <a:pt x="52" y="127"/>
                    <a:pt x="66" y="131"/>
                    <a:pt x="70" y="143"/>
                  </a:cubicBezTo>
                  <a:cubicBezTo>
                    <a:pt x="71" y="148"/>
                    <a:pt x="71" y="148"/>
                    <a:pt x="71" y="143"/>
                  </a:cubicBezTo>
                  <a:cubicBezTo>
                    <a:pt x="71" y="120"/>
                    <a:pt x="71" y="55"/>
                    <a:pt x="71" y="32"/>
                  </a:cubicBezTo>
                  <a:cubicBezTo>
                    <a:pt x="71" y="27"/>
                    <a:pt x="71" y="20"/>
                    <a:pt x="69" y="15"/>
                  </a:cubicBezTo>
                  <a:cubicBezTo>
                    <a:pt x="65" y="3"/>
                    <a:pt x="52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46" y="20"/>
                    <a:pt x="54" y="21"/>
                    <a:pt x="60" y="24"/>
                  </a:cubicBezTo>
                  <a:cubicBezTo>
                    <a:pt x="61" y="25"/>
                    <a:pt x="61" y="26"/>
                    <a:pt x="61" y="27"/>
                  </a:cubicBezTo>
                  <a:cubicBezTo>
                    <a:pt x="60" y="28"/>
                    <a:pt x="60" y="28"/>
                    <a:pt x="59" y="28"/>
                  </a:cubicBezTo>
                  <a:cubicBezTo>
                    <a:pt x="59" y="28"/>
                    <a:pt x="58" y="28"/>
                    <a:pt x="58" y="28"/>
                  </a:cubicBezTo>
                  <a:cubicBezTo>
                    <a:pt x="57" y="27"/>
                    <a:pt x="55" y="26"/>
                    <a:pt x="53" y="26"/>
                  </a:cubicBezTo>
                  <a:cubicBezTo>
                    <a:pt x="49" y="25"/>
                    <a:pt x="43" y="24"/>
                    <a:pt x="36" y="24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6" y="40"/>
                    <a:pt x="54" y="41"/>
                    <a:pt x="60" y="44"/>
                  </a:cubicBezTo>
                  <a:cubicBezTo>
                    <a:pt x="61" y="45"/>
                    <a:pt x="61" y="46"/>
                    <a:pt x="61" y="47"/>
                  </a:cubicBezTo>
                  <a:cubicBezTo>
                    <a:pt x="60" y="47"/>
                    <a:pt x="60" y="48"/>
                    <a:pt x="59" y="48"/>
                  </a:cubicBezTo>
                  <a:cubicBezTo>
                    <a:pt x="59" y="48"/>
                    <a:pt x="58" y="48"/>
                    <a:pt x="58" y="48"/>
                  </a:cubicBezTo>
                  <a:cubicBezTo>
                    <a:pt x="57" y="47"/>
                    <a:pt x="55" y="46"/>
                    <a:pt x="53" y="46"/>
                  </a:cubicBezTo>
                  <a:cubicBezTo>
                    <a:pt x="49" y="44"/>
                    <a:pt x="43" y="44"/>
                    <a:pt x="36" y="44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46" y="60"/>
                    <a:pt x="54" y="61"/>
                    <a:pt x="60" y="64"/>
                  </a:cubicBezTo>
                  <a:cubicBezTo>
                    <a:pt x="61" y="64"/>
                    <a:pt x="61" y="66"/>
                    <a:pt x="61" y="67"/>
                  </a:cubicBezTo>
                  <a:cubicBezTo>
                    <a:pt x="60" y="67"/>
                    <a:pt x="60" y="68"/>
                    <a:pt x="59" y="68"/>
                  </a:cubicBezTo>
                  <a:cubicBezTo>
                    <a:pt x="59" y="68"/>
                    <a:pt x="58" y="68"/>
                    <a:pt x="58" y="68"/>
                  </a:cubicBezTo>
                  <a:cubicBezTo>
                    <a:pt x="57" y="67"/>
                    <a:pt x="55" y="66"/>
                    <a:pt x="53" y="66"/>
                  </a:cubicBezTo>
                  <a:cubicBezTo>
                    <a:pt x="49" y="64"/>
                    <a:pt x="43" y="64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lnTo>
                    <a:pt x="36" y="127"/>
                  </a:lnTo>
                  <a:close/>
                  <a:moveTo>
                    <a:pt x="2" y="143"/>
                  </a:moveTo>
                  <a:cubicBezTo>
                    <a:pt x="6" y="131"/>
                    <a:pt x="19" y="127"/>
                    <a:pt x="36" y="127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29" y="64"/>
                    <a:pt x="23" y="64"/>
                    <a:pt x="18" y="66"/>
                  </a:cubicBezTo>
                  <a:cubicBezTo>
                    <a:pt x="16" y="66"/>
                    <a:pt x="15" y="67"/>
                    <a:pt x="13" y="68"/>
                  </a:cubicBezTo>
                  <a:cubicBezTo>
                    <a:pt x="12" y="68"/>
                    <a:pt x="11" y="68"/>
                    <a:pt x="11" y="67"/>
                  </a:cubicBezTo>
                  <a:cubicBezTo>
                    <a:pt x="10" y="66"/>
                    <a:pt x="11" y="64"/>
                    <a:pt x="12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8" y="61"/>
                    <a:pt x="25" y="60"/>
                    <a:pt x="36" y="60"/>
                  </a:cubicBezTo>
                  <a:cubicBezTo>
                    <a:pt x="36" y="44"/>
                    <a:pt x="36" y="44"/>
                    <a:pt x="36" y="44"/>
                  </a:cubicBezTo>
                  <a:cubicBezTo>
                    <a:pt x="29" y="44"/>
                    <a:pt x="23" y="44"/>
                    <a:pt x="18" y="46"/>
                  </a:cubicBezTo>
                  <a:cubicBezTo>
                    <a:pt x="16" y="46"/>
                    <a:pt x="15" y="47"/>
                    <a:pt x="13" y="48"/>
                  </a:cubicBezTo>
                  <a:cubicBezTo>
                    <a:pt x="12" y="48"/>
                    <a:pt x="11" y="48"/>
                    <a:pt x="11" y="47"/>
                  </a:cubicBezTo>
                  <a:cubicBezTo>
                    <a:pt x="10" y="46"/>
                    <a:pt x="11" y="45"/>
                    <a:pt x="12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8" y="41"/>
                    <a:pt x="25" y="40"/>
                    <a:pt x="36" y="40"/>
                  </a:cubicBezTo>
                  <a:cubicBezTo>
                    <a:pt x="36" y="24"/>
                    <a:pt x="36" y="24"/>
                    <a:pt x="36" y="24"/>
                  </a:cubicBezTo>
                  <a:cubicBezTo>
                    <a:pt x="29" y="24"/>
                    <a:pt x="23" y="25"/>
                    <a:pt x="18" y="26"/>
                  </a:cubicBezTo>
                  <a:cubicBezTo>
                    <a:pt x="16" y="26"/>
                    <a:pt x="15" y="27"/>
                    <a:pt x="13" y="28"/>
                  </a:cubicBezTo>
                  <a:cubicBezTo>
                    <a:pt x="12" y="28"/>
                    <a:pt x="11" y="28"/>
                    <a:pt x="11" y="27"/>
                  </a:cubicBezTo>
                  <a:cubicBezTo>
                    <a:pt x="10" y="26"/>
                    <a:pt x="11" y="25"/>
                    <a:pt x="12" y="2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8" y="21"/>
                    <a:pt x="25" y="20"/>
                    <a:pt x="36" y="2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20" y="0"/>
                    <a:pt x="6" y="3"/>
                    <a:pt x="2" y="15"/>
                  </a:cubicBezTo>
                  <a:cubicBezTo>
                    <a:pt x="1" y="20"/>
                    <a:pt x="1" y="27"/>
                    <a:pt x="1" y="32"/>
                  </a:cubicBezTo>
                  <a:cubicBezTo>
                    <a:pt x="1" y="55"/>
                    <a:pt x="1" y="120"/>
                    <a:pt x="1" y="143"/>
                  </a:cubicBezTo>
                  <a:cubicBezTo>
                    <a:pt x="1" y="148"/>
                    <a:pt x="0" y="148"/>
                    <a:pt x="2" y="14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9" name="Freeform 327"/>
            <p:cNvSpPr>
              <a:spLocks noEditPoints="1"/>
            </p:cNvSpPr>
            <p:nvPr/>
          </p:nvSpPr>
          <p:spPr bwMode="auto">
            <a:xfrm>
              <a:off x="7886700" y="2435225"/>
              <a:ext cx="261938" cy="555625"/>
            </a:xfrm>
            <a:custGeom>
              <a:avLst/>
              <a:gdLst>
                <a:gd name="T0" fmla="*/ 70 w 70"/>
                <a:gd name="T1" fmla="*/ 143 h 148"/>
                <a:gd name="T2" fmla="*/ 69 w 70"/>
                <a:gd name="T3" fmla="*/ 15 h 148"/>
                <a:gd name="T4" fmla="*/ 35 w 70"/>
                <a:gd name="T5" fmla="*/ 20 h 148"/>
                <a:gd name="T6" fmla="*/ 60 w 70"/>
                <a:gd name="T7" fmla="*/ 27 h 148"/>
                <a:gd name="T8" fmla="*/ 58 w 70"/>
                <a:gd name="T9" fmla="*/ 28 h 148"/>
                <a:gd name="T10" fmla="*/ 53 w 70"/>
                <a:gd name="T11" fmla="*/ 26 h 148"/>
                <a:gd name="T12" fmla="*/ 35 w 70"/>
                <a:gd name="T13" fmla="*/ 40 h 148"/>
                <a:gd name="T14" fmla="*/ 60 w 70"/>
                <a:gd name="T15" fmla="*/ 47 h 148"/>
                <a:gd name="T16" fmla="*/ 58 w 70"/>
                <a:gd name="T17" fmla="*/ 48 h 148"/>
                <a:gd name="T18" fmla="*/ 53 w 70"/>
                <a:gd name="T19" fmla="*/ 46 h 148"/>
                <a:gd name="T20" fmla="*/ 35 w 70"/>
                <a:gd name="T21" fmla="*/ 60 h 148"/>
                <a:gd name="T22" fmla="*/ 60 w 70"/>
                <a:gd name="T23" fmla="*/ 67 h 148"/>
                <a:gd name="T24" fmla="*/ 58 w 70"/>
                <a:gd name="T25" fmla="*/ 68 h 148"/>
                <a:gd name="T26" fmla="*/ 53 w 70"/>
                <a:gd name="T27" fmla="*/ 66 h 148"/>
                <a:gd name="T28" fmla="*/ 35 w 70"/>
                <a:gd name="T29" fmla="*/ 127 h 148"/>
                <a:gd name="T30" fmla="*/ 69 w 70"/>
                <a:gd name="T31" fmla="*/ 143 h 148"/>
                <a:gd name="T32" fmla="*/ 35 w 70"/>
                <a:gd name="T33" fmla="*/ 0 h 148"/>
                <a:gd name="T34" fmla="*/ 0 w 70"/>
                <a:gd name="T35" fmla="*/ 32 h 148"/>
                <a:gd name="T36" fmla="*/ 1 w 70"/>
                <a:gd name="T37" fmla="*/ 143 h 148"/>
                <a:gd name="T38" fmla="*/ 35 w 70"/>
                <a:gd name="T39" fmla="*/ 64 h 148"/>
                <a:gd name="T40" fmla="*/ 18 w 70"/>
                <a:gd name="T41" fmla="*/ 66 h 148"/>
                <a:gd name="T42" fmla="*/ 10 w 70"/>
                <a:gd name="T43" fmla="*/ 67 h 148"/>
                <a:gd name="T44" fmla="*/ 35 w 70"/>
                <a:gd name="T45" fmla="*/ 60 h 148"/>
                <a:gd name="T46" fmla="*/ 35 w 70"/>
                <a:gd name="T47" fmla="*/ 44 h 148"/>
                <a:gd name="T48" fmla="*/ 18 w 70"/>
                <a:gd name="T49" fmla="*/ 46 h 148"/>
                <a:gd name="T50" fmla="*/ 10 w 70"/>
                <a:gd name="T51" fmla="*/ 47 h 148"/>
                <a:gd name="T52" fmla="*/ 35 w 70"/>
                <a:gd name="T53" fmla="*/ 40 h 148"/>
                <a:gd name="T54" fmla="*/ 35 w 70"/>
                <a:gd name="T55" fmla="*/ 24 h 148"/>
                <a:gd name="T56" fmla="*/ 18 w 70"/>
                <a:gd name="T57" fmla="*/ 26 h 148"/>
                <a:gd name="T58" fmla="*/ 10 w 70"/>
                <a:gd name="T59" fmla="*/ 27 h 148"/>
                <a:gd name="T60" fmla="*/ 35 w 70"/>
                <a:gd name="T61" fmla="*/ 20 h 148"/>
                <a:gd name="T62" fmla="*/ 35 w 70"/>
                <a:gd name="T6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0" h="148">
                  <a:moveTo>
                    <a:pt x="69" y="143"/>
                  </a:moveTo>
                  <a:cubicBezTo>
                    <a:pt x="70" y="148"/>
                    <a:pt x="70" y="148"/>
                    <a:pt x="70" y="143"/>
                  </a:cubicBezTo>
                  <a:cubicBezTo>
                    <a:pt x="70" y="120"/>
                    <a:pt x="70" y="55"/>
                    <a:pt x="70" y="32"/>
                  </a:cubicBezTo>
                  <a:cubicBezTo>
                    <a:pt x="70" y="27"/>
                    <a:pt x="70" y="20"/>
                    <a:pt x="69" y="15"/>
                  </a:cubicBezTo>
                  <a:cubicBezTo>
                    <a:pt x="65" y="3"/>
                    <a:pt x="51" y="0"/>
                    <a:pt x="35" y="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46" y="20"/>
                    <a:pt x="53" y="21"/>
                    <a:pt x="59" y="24"/>
                  </a:cubicBezTo>
                  <a:cubicBezTo>
                    <a:pt x="60" y="25"/>
                    <a:pt x="61" y="26"/>
                    <a:pt x="60" y="27"/>
                  </a:cubicBezTo>
                  <a:cubicBezTo>
                    <a:pt x="60" y="27"/>
                    <a:pt x="60" y="27"/>
                    <a:pt x="60" y="27"/>
                  </a:cubicBezTo>
                  <a:cubicBezTo>
                    <a:pt x="60" y="28"/>
                    <a:pt x="59" y="28"/>
                    <a:pt x="58" y="28"/>
                  </a:cubicBezTo>
                  <a:cubicBezTo>
                    <a:pt x="58" y="28"/>
                    <a:pt x="58" y="28"/>
                    <a:pt x="57" y="28"/>
                  </a:cubicBezTo>
                  <a:cubicBezTo>
                    <a:pt x="56" y="27"/>
                    <a:pt x="54" y="26"/>
                    <a:pt x="53" y="26"/>
                  </a:cubicBezTo>
                  <a:cubicBezTo>
                    <a:pt x="48" y="25"/>
                    <a:pt x="42" y="24"/>
                    <a:pt x="35" y="24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46" y="40"/>
                    <a:pt x="53" y="41"/>
                    <a:pt x="59" y="44"/>
                  </a:cubicBezTo>
                  <a:cubicBezTo>
                    <a:pt x="60" y="45"/>
                    <a:pt x="61" y="46"/>
                    <a:pt x="60" y="47"/>
                  </a:cubicBezTo>
                  <a:cubicBezTo>
                    <a:pt x="60" y="47"/>
                    <a:pt x="60" y="47"/>
                    <a:pt x="60" y="47"/>
                  </a:cubicBezTo>
                  <a:cubicBezTo>
                    <a:pt x="60" y="47"/>
                    <a:pt x="59" y="48"/>
                    <a:pt x="58" y="48"/>
                  </a:cubicBezTo>
                  <a:cubicBezTo>
                    <a:pt x="58" y="48"/>
                    <a:pt x="58" y="48"/>
                    <a:pt x="57" y="48"/>
                  </a:cubicBezTo>
                  <a:cubicBezTo>
                    <a:pt x="56" y="47"/>
                    <a:pt x="54" y="46"/>
                    <a:pt x="53" y="46"/>
                  </a:cubicBezTo>
                  <a:cubicBezTo>
                    <a:pt x="48" y="44"/>
                    <a:pt x="42" y="44"/>
                    <a:pt x="35" y="44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46" y="60"/>
                    <a:pt x="53" y="61"/>
                    <a:pt x="59" y="64"/>
                  </a:cubicBezTo>
                  <a:cubicBezTo>
                    <a:pt x="60" y="64"/>
                    <a:pt x="61" y="66"/>
                    <a:pt x="60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7"/>
                    <a:pt x="59" y="68"/>
                    <a:pt x="58" y="68"/>
                  </a:cubicBezTo>
                  <a:cubicBezTo>
                    <a:pt x="58" y="68"/>
                    <a:pt x="58" y="68"/>
                    <a:pt x="57" y="68"/>
                  </a:cubicBezTo>
                  <a:cubicBezTo>
                    <a:pt x="56" y="67"/>
                    <a:pt x="54" y="66"/>
                    <a:pt x="53" y="66"/>
                  </a:cubicBezTo>
                  <a:cubicBezTo>
                    <a:pt x="48" y="64"/>
                    <a:pt x="42" y="64"/>
                    <a:pt x="35" y="64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35" y="127"/>
                    <a:pt x="35" y="127"/>
                    <a:pt x="35" y="127"/>
                  </a:cubicBezTo>
                  <a:cubicBezTo>
                    <a:pt x="52" y="127"/>
                    <a:pt x="65" y="131"/>
                    <a:pt x="69" y="143"/>
                  </a:cubicBezTo>
                  <a:close/>
                  <a:moveTo>
                    <a:pt x="3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9" y="0"/>
                    <a:pt x="6" y="3"/>
                    <a:pt x="2" y="15"/>
                  </a:cubicBezTo>
                  <a:cubicBezTo>
                    <a:pt x="0" y="20"/>
                    <a:pt x="0" y="27"/>
                    <a:pt x="0" y="32"/>
                  </a:cubicBezTo>
                  <a:cubicBezTo>
                    <a:pt x="0" y="55"/>
                    <a:pt x="0" y="120"/>
                    <a:pt x="0" y="143"/>
                  </a:cubicBezTo>
                  <a:cubicBezTo>
                    <a:pt x="0" y="148"/>
                    <a:pt x="0" y="148"/>
                    <a:pt x="1" y="143"/>
                  </a:cubicBezTo>
                  <a:cubicBezTo>
                    <a:pt x="5" y="131"/>
                    <a:pt x="19" y="127"/>
                    <a:pt x="35" y="127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28" y="64"/>
                    <a:pt x="22" y="64"/>
                    <a:pt x="18" y="66"/>
                  </a:cubicBezTo>
                  <a:cubicBezTo>
                    <a:pt x="16" y="66"/>
                    <a:pt x="14" y="67"/>
                    <a:pt x="13" y="68"/>
                  </a:cubicBezTo>
                  <a:cubicBezTo>
                    <a:pt x="12" y="68"/>
                    <a:pt x="11" y="68"/>
                    <a:pt x="10" y="67"/>
                  </a:cubicBezTo>
                  <a:cubicBezTo>
                    <a:pt x="10" y="66"/>
                    <a:pt x="10" y="64"/>
                    <a:pt x="11" y="64"/>
                  </a:cubicBezTo>
                  <a:cubicBezTo>
                    <a:pt x="17" y="61"/>
                    <a:pt x="25" y="60"/>
                    <a:pt x="35" y="60"/>
                  </a:cubicBezTo>
                  <a:cubicBezTo>
                    <a:pt x="35" y="60"/>
                    <a:pt x="35" y="60"/>
                    <a:pt x="35" y="60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35" y="44"/>
                    <a:pt x="35" y="44"/>
                    <a:pt x="35" y="44"/>
                  </a:cubicBezTo>
                  <a:cubicBezTo>
                    <a:pt x="28" y="44"/>
                    <a:pt x="22" y="44"/>
                    <a:pt x="18" y="46"/>
                  </a:cubicBezTo>
                  <a:cubicBezTo>
                    <a:pt x="16" y="46"/>
                    <a:pt x="14" y="47"/>
                    <a:pt x="13" y="48"/>
                  </a:cubicBezTo>
                  <a:cubicBezTo>
                    <a:pt x="12" y="48"/>
                    <a:pt x="11" y="48"/>
                    <a:pt x="10" y="47"/>
                  </a:cubicBezTo>
                  <a:cubicBezTo>
                    <a:pt x="10" y="46"/>
                    <a:pt x="10" y="45"/>
                    <a:pt x="11" y="44"/>
                  </a:cubicBezTo>
                  <a:cubicBezTo>
                    <a:pt x="17" y="41"/>
                    <a:pt x="25" y="40"/>
                    <a:pt x="35" y="40"/>
                  </a:cubicBezTo>
                  <a:cubicBezTo>
                    <a:pt x="35" y="40"/>
                    <a:pt x="35" y="40"/>
                    <a:pt x="35" y="40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28" y="24"/>
                    <a:pt x="22" y="25"/>
                    <a:pt x="18" y="26"/>
                  </a:cubicBezTo>
                  <a:cubicBezTo>
                    <a:pt x="16" y="26"/>
                    <a:pt x="14" y="27"/>
                    <a:pt x="13" y="28"/>
                  </a:cubicBezTo>
                  <a:cubicBezTo>
                    <a:pt x="12" y="28"/>
                    <a:pt x="11" y="28"/>
                    <a:pt x="10" y="27"/>
                  </a:cubicBezTo>
                  <a:cubicBezTo>
                    <a:pt x="10" y="26"/>
                    <a:pt x="10" y="25"/>
                    <a:pt x="11" y="24"/>
                  </a:cubicBezTo>
                  <a:cubicBezTo>
                    <a:pt x="17" y="21"/>
                    <a:pt x="2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0" name="Freeform 328"/>
            <p:cNvSpPr/>
            <p:nvPr/>
          </p:nvSpPr>
          <p:spPr bwMode="auto">
            <a:xfrm>
              <a:off x="57150" y="2638425"/>
              <a:ext cx="390525" cy="93663"/>
            </a:xfrm>
            <a:custGeom>
              <a:avLst/>
              <a:gdLst>
                <a:gd name="T0" fmla="*/ 104 w 104"/>
                <a:gd name="T1" fmla="*/ 4 h 25"/>
                <a:gd name="T2" fmla="*/ 94 w 104"/>
                <a:gd name="T3" fmla="*/ 7 h 25"/>
                <a:gd name="T4" fmla="*/ 80 w 104"/>
                <a:gd name="T5" fmla="*/ 0 h 25"/>
                <a:gd name="T6" fmla="*/ 66 w 104"/>
                <a:gd name="T7" fmla="*/ 7 h 25"/>
                <a:gd name="T8" fmla="*/ 52 w 104"/>
                <a:gd name="T9" fmla="*/ 0 h 25"/>
                <a:gd name="T10" fmla="*/ 38 w 104"/>
                <a:gd name="T11" fmla="*/ 7 h 25"/>
                <a:gd name="T12" fmla="*/ 24 w 104"/>
                <a:gd name="T13" fmla="*/ 0 h 25"/>
                <a:gd name="T14" fmla="*/ 10 w 104"/>
                <a:gd name="T15" fmla="*/ 7 h 25"/>
                <a:gd name="T16" fmla="*/ 0 w 104"/>
                <a:gd name="T17" fmla="*/ 4 h 25"/>
                <a:gd name="T18" fmla="*/ 0 w 104"/>
                <a:gd name="T19" fmla="*/ 18 h 25"/>
                <a:gd name="T20" fmla="*/ 7 w 104"/>
                <a:gd name="T21" fmla="*/ 16 h 25"/>
                <a:gd name="T22" fmla="*/ 24 w 104"/>
                <a:gd name="T23" fmla="*/ 20 h 25"/>
                <a:gd name="T24" fmla="*/ 32 w 104"/>
                <a:gd name="T25" fmla="*/ 23 h 25"/>
                <a:gd name="T26" fmla="*/ 39 w 104"/>
                <a:gd name="T27" fmla="*/ 21 h 25"/>
                <a:gd name="T28" fmla="*/ 54 w 104"/>
                <a:gd name="T29" fmla="*/ 16 h 25"/>
                <a:gd name="T30" fmla="*/ 70 w 104"/>
                <a:gd name="T31" fmla="*/ 21 h 25"/>
                <a:gd name="T32" fmla="*/ 84 w 104"/>
                <a:gd name="T33" fmla="*/ 23 h 25"/>
                <a:gd name="T34" fmla="*/ 101 w 104"/>
                <a:gd name="T35" fmla="*/ 15 h 25"/>
                <a:gd name="T36" fmla="*/ 104 w 104"/>
                <a:gd name="T37" fmla="*/ 15 h 25"/>
                <a:gd name="T38" fmla="*/ 104 w 104"/>
                <a:gd name="T39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4" h="25">
                  <a:moveTo>
                    <a:pt x="104" y="4"/>
                  </a:moveTo>
                  <a:cubicBezTo>
                    <a:pt x="102" y="6"/>
                    <a:pt x="98" y="7"/>
                    <a:pt x="94" y="7"/>
                  </a:cubicBezTo>
                  <a:cubicBezTo>
                    <a:pt x="89" y="7"/>
                    <a:pt x="84" y="5"/>
                    <a:pt x="80" y="0"/>
                  </a:cubicBezTo>
                  <a:cubicBezTo>
                    <a:pt x="77" y="5"/>
                    <a:pt x="72" y="7"/>
                    <a:pt x="66" y="7"/>
                  </a:cubicBezTo>
                  <a:cubicBezTo>
                    <a:pt x="61" y="7"/>
                    <a:pt x="55" y="5"/>
                    <a:pt x="52" y="0"/>
                  </a:cubicBezTo>
                  <a:cubicBezTo>
                    <a:pt x="49" y="5"/>
                    <a:pt x="44" y="7"/>
                    <a:pt x="38" y="7"/>
                  </a:cubicBezTo>
                  <a:cubicBezTo>
                    <a:pt x="32" y="7"/>
                    <a:pt x="27" y="5"/>
                    <a:pt x="24" y="0"/>
                  </a:cubicBezTo>
                  <a:cubicBezTo>
                    <a:pt x="21" y="5"/>
                    <a:pt x="16" y="7"/>
                    <a:pt x="10" y="7"/>
                  </a:cubicBezTo>
                  <a:cubicBezTo>
                    <a:pt x="6" y="7"/>
                    <a:pt x="3" y="6"/>
                    <a:pt x="0" y="4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7"/>
                    <a:pt x="4" y="17"/>
                    <a:pt x="7" y="16"/>
                  </a:cubicBezTo>
                  <a:cubicBezTo>
                    <a:pt x="13" y="16"/>
                    <a:pt x="18" y="17"/>
                    <a:pt x="24" y="20"/>
                  </a:cubicBezTo>
                  <a:cubicBezTo>
                    <a:pt x="26" y="21"/>
                    <a:pt x="29" y="23"/>
                    <a:pt x="32" y="23"/>
                  </a:cubicBezTo>
                  <a:cubicBezTo>
                    <a:pt x="34" y="23"/>
                    <a:pt x="37" y="22"/>
                    <a:pt x="39" y="21"/>
                  </a:cubicBezTo>
                  <a:cubicBezTo>
                    <a:pt x="44" y="18"/>
                    <a:pt x="49" y="16"/>
                    <a:pt x="54" y="16"/>
                  </a:cubicBezTo>
                  <a:cubicBezTo>
                    <a:pt x="60" y="16"/>
                    <a:pt x="65" y="18"/>
                    <a:pt x="70" y="21"/>
                  </a:cubicBezTo>
                  <a:cubicBezTo>
                    <a:pt x="74" y="23"/>
                    <a:pt x="79" y="25"/>
                    <a:pt x="84" y="23"/>
                  </a:cubicBezTo>
                  <a:cubicBezTo>
                    <a:pt x="89" y="20"/>
                    <a:pt x="94" y="16"/>
                    <a:pt x="101" y="15"/>
                  </a:cubicBezTo>
                  <a:cubicBezTo>
                    <a:pt x="102" y="15"/>
                    <a:pt x="103" y="15"/>
                    <a:pt x="104" y="15"/>
                  </a:cubicBezTo>
                  <a:lnTo>
                    <a:pt x="104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1" name="Freeform 329"/>
            <p:cNvSpPr/>
            <p:nvPr/>
          </p:nvSpPr>
          <p:spPr bwMode="auto">
            <a:xfrm>
              <a:off x="57150" y="2732088"/>
              <a:ext cx="390525" cy="63500"/>
            </a:xfrm>
            <a:custGeom>
              <a:avLst/>
              <a:gdLst>
                <a:gd name="T0" fmla="*/ 95 w 104"/>
                <a:gd name="T1" fmla="*/ 3 h 17"/>
                <a:gd name="T2" fmla="*/ 80 w 104"/>
                <a:gd name="T3" fmla="*/ 9 h 17"/>
                <a:gd name="T4" fmla="*/ 66 w 104"/>
                <a:gd name="T5" fmla="*/ 6 h 17"/>
                <a:gd name="T6" fmla="*/ 54 w 104"/>
                <a:gd name="T7" fmla="*/ 1 h 17"/>
                <a:gd name="T8" fmla="*/ 40 w 104"/>
                <a:gd name="T9" fmla="*/ 7 h 17"/>
                <a:gd name="T10" fmla="*/ 25 w 104"/>
                <a:gd name="T11" fmla="*/ 7 h 17"/>
                <a:gd name="T12" fmla="*/ 11 w 104"/>
                <a:gd name="T13" fmla="*/ 2 h 17"/>
                <a:gd name="T14" fmla="*/ 0 w 104"/>
                <a:gd name="T15" fmla="*/ 7 h 17"/>
                <a:gd name="T16" fmla="*/ 0 w 104"/>
                <a:gd name="T17" fmla="*/ 17 h 17"/>
                <a:gd name="T18" fmla="*/ 104 w 104"/>
                <a:gd name="T19" fmla="*/ 17 h 17"/>
                <a:gd name="T20" fmla="*/ 104 w 104"/>
                <a:gd name="T21" fmla="*/ 0 h 17"/>
                <a:gd name="T22" fmla="*/ 95 w 104"/>
                <a:gd name="T23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4" h="17">
                  <a:moveTo>
                    <a:pt x="95" y="3"/>
                  </a:moveTo>
                  <a:cubicBezTo>
                    <a:pt x="90" y="6"/>
                    <a:pt x="86" y="9"/>
                    <a:pt x="80" y="9"/>
                  </a:cubicBezTo>
                  <a:cubicBezTo>
                    <a:pt x="75" y="10"/>
                    <a:pt x="70" y="8"/>
                    <a:pt x="66" y="6"/>
                  </a:cubicBezTo>
                  <a:cubicBezTo>
                    <a:pt x="62" y="4"/>
                    <a:pt x="58" y="1"/>
                    <a:pt x="54" y="1"/>
                  </a:cubicBezTo>
                  <a:cubicBezTo>
                    <a:pt x="49" y="2"/>
                    <a:pt x="44" y="5"/>
                    <a:pt x="40" y="7"/>
                  </a:cubicBezTo>
                  <a:cubicBezTo>
                    <a:pt x="35" y="8"/>
                    <a:pt x="30" y="9"/>
                    <a:pt x="25" y="7"/>
                  </a:cubicBezTo>
                  <a:cubicBezTo>
                    <a:pt x="20" y="5"/>
                    <a:pt x="16" y="2"/>
                    <a:pt x="11" y="2"/>
                  </a:cubicBezTo>
                  <a:cubicBezTo>
                    <a:pt x="6" y="2"/>
                    <a:pt x="3" y="3"/>
                    <a:pt x="0" y="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04" y="17"/>
                    <a:pt x="104" y="17"/>
                    <a:pt x="104" y="17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1" y="0"/>
                    <a:pt x="98" y="2"/>
                    <a:pt x="95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2" name="Freeform 330"/>
            <p:cNvSpPr/>
            <p:nvPr/>
          </p:nvSpPr>
          <p:spPr bwMode="auto">
            <a:xfrm>
              <a:off x="42862" y="2465388"/>
              <a:ext cx="420688" cy="187325"/>
            </a:xfrm>
            <a:custGeom>
              <a:avLst/>
              <a:gdLst>
                <a:gd name="T0" fmla="*/ 109 w 112"/>
                <a:gd name="T1" fmla="*/ 45 h 50"/>
                <a:gd name="T2" fmla="*/ 109 w 112"/>
                <a:gd name="T3" fmla="*/ 45 h 50"/>
                <a:gd name="T4" fmla="*/ 112 w 112"/>
                <a:gd name="T5" fmla="*/ 36 h 50"/>
                <a:gd name="T6" fmla="*/ 112 w 112"/>
                <a:gd name="T7" fmla="*/ 12 h 50"/>
                <a:gd name="T8" fmla="*/ 62 w 112"/>
                <a:gd name="T9" fmla="*/ 12 h 50"/>
                <a:gd name="T10" fmla="*/ 62 w 112"/>
                <a:gd name="T11" fmla="*/ 11 h 50"/>
                <a:gd name="T12" fmla="*/ 62 w 112"/>
                <a:gd name="T13" fmla="*/ 9 h 50"/>
                <a:gd name="T14" fmla="*/ 62 w 112"/>
                <a:gd name="T15" fmla="*/ 0 h 50"/>
                <a:gd name="T16" fmla="*/ 56 w 112"/>
                <a:gd name="T17" fmla="*/ 1 h 50"/>
                <a:gd name="T18" fmla="*/ 51 w 112"/>
                <a:gd name="T19" fmla="*/ 0 h 50"/>
                <a:gd name="T20" fmla="*/ 51 w 112"/>
                <a:gd name="T21" fmla="*/ 9 h 50"/>
                <a:gd name="T22" fmla="*/ 51 w 112"/>
                <a:gd name="T23" fmla="*/ 11 h 50"/>
                <a:gd name="T24" fmla="*/ 51 w 112"/>
                <a:gd name="T25" fmla="*/ 12 h 50"/>
                <a:gd name="T26" fmla="*/ 0 w 112"/>
                <a:gd name="T27" fmla="*/ 12 h 50"/>
                <a:gd name="T28" fmla="*/ 0 w 112"/>
                <a:gd name="T29" fmla="*/ 36 h 50"/>
                <a:gd name="T30" fmla="*/ 3 w 112"/>
                <a:gd name="T31" fmla="*/ 45 h 50"/>
                <a:gd name="T32" fmla="*/ 4 w 112"/>
                <a:gd name="T33" fmla="*/ 45 h 50"/>
                <a:gd name="T34" fmla="*/ 4 w 112"/>
                <a:gd name="T35" fmla="*/ 46 h 50"/>
                <a:gd name="T36" fmla="*/ 14 w 112"/>
                <a:gd name="T37" fmla="*/ 50 h 50"/>
                <a:gd name="T38" fmla="*/ 28 w 112"/>
                <a:gd name="T39" fmla="*/ 36 h 50"/>
                <a:gd name="T40" fmla="*/ 42 w 112"/>
                <a:gd name="T41" fmla="*/ 50 h 50"/>
                <a:gd name="T42" fmla="*/ 56 w 112"/>
                <a:gd name="T43" fmla="*/ 36 h 50"/>
                <a:gd name="T44" fmla="*/ 70 w 112"/>
                <a:gd name="T45" fmla="*/ 50 h 50"/>
                <a:gd name="T46" fmla="*/ 84 w 112"/>
                <a:gd name="T47" fmla="*/ 36 h 50"/>
                <a:gd name="T48" fmla="*/ 98 w 112"/>
                <a:gd name="T49" fmla="*/ 50 h 50"/>
                <a:gd name="T50" fmla="*/ 108 w 112"/>
                <a:gd name="T51" fmla="*/ 46 h 50"/>
                <a:gd name="T52" fmla="*/ 109 w 112"/>
                <a:gd name="T53" fmla="*/ 4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2" h="50">
                  <a:moveTo>
                    <a:pt x="109" y="45"/>
                  </a:moveTo>
                  <a:cubicBezTo>
                    <a:pt x="109" y="45"/>
                    <a:pt x="109" y="45"/>
                    <a:pt x="109" y="45"/>
                  </a:cubicBezTo>
                  <a:cubicBezTo>
                    <a:pt x="111" y="42"/>
                    <a:pt x="112" y="39"/>
                    <a:pt x="112" y="36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0" y="1"/>
                    <a:pt x="58" y="1"/>
                    <a:pt x="56" y="1"/>
                  </a:cubicBezTo>
                  <a:cubicBezTo>
                    <a:pt x="54" y="1"/>
                    <a:pt x="52" y="1"/>
                    <a:pt x="51" y="0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1" y="42"/>
                    <a:pt x="3" y="45"/>
                  </a:cubicBezTo>
                  <a:cubicBezTo>
                    <a:pt x="3" y="45"/>
                    <a:pt x="4" y="45"/>
                    <a:pt x="4" y="45"/>
                  </a:cubicBezTo>
                  <a:cubicBezTo>
                    <a:pt x="4" y="45"/>
                    <a:pt x="4" y="46"/>
                    <a:pt x="4" y="46"/>
                  </a:cubicBezTo>
                  <a:cubicBezTo>
                    <a:pt x="7" y="48"/>
                    <a:pt x="10" y="50"/>
                    <a:pt x="14" y="50"/>
                  </a:cubicBezTo>
                  <a:cubicBezTo>
                    <a:pt x="22" y="50"/>
                    <a:pt x="28" y="44"/>
                    <a:pt x="28" y="36"/>
                  </a:cubicBezTo>
                  <a:cubicBezTo>
                    <a:pt x="28" y="44"/>
                    <a:pt x="34" y="50"/>
                    <a:pt x="42" y="50"/>
                  </a:cubicBezTo>
                  <a:cubicBezTo>
                    <a:pt x="50" y="50"/>
                    <a:pt x="56" y="44"/>
                    <a:pt x="56" y="36"/>
                  </a:cubicBezTo>
                  <a:cubicBezTo>
                    <a:pt x="56" y="44"/>
                    <a:pt x="63" y="50"/>
                    <a:pt x="70" y="50"/>
                  </a:cubicBezTo>
                  <a:cubicBezTo>
                    <a:pt x="78" y="50"/>
                    <a:pt x="84" y="44"/>
                    <a:pt x="84" y="36"/>
                  </a:cubicBezTo>
                  <a:cubicBezTo>
                    <a:pt x="84" y="44"/>
                    <a:pt x="91" y="50"/>
                    <a:pt x="98" y="50"/>
                  </a:cubicBezTo>
                  <a:cubicBezTo>
                    <a:pt x="102" y="50"/>
                    <a:pt x="106" y="48"/>
                    <a:pt x="108" y="46"/>
                  </a:cubicBezTo>
                  <a:cubicBezTo>
                    <a:pt x="109" y="46"/>
                    <a:pt x="109" y="45"/>
                    <a:pt x="109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Freeform 331"/>
            <p:cNvSpPr/>
            <p:nvPr/>
          </p:nvSpPr>
          <p:spPr bwMode="auto">
            <a:xfrm>
              <a:off x="15875" y="2806700"/>
              <a:ext cx="473075" cy="57150"/>
            </a:xfrm>
            <a:custGeom>
              <a:avLst/>
              <a:gdLst>
                <a:gd name="T0" fmla="*/ 63 w 126"/>
                <a:gd name="T1" fmla="*/ 15 h 15"/>
                <a:gd name="T2" fmla="*/ 126 w 126"/>
                <a:gd name="T3" fmla="*/ 0 h 15"/>
                <a:gd name="T4" fmla="*/ 116 w 126"/>
                <a:gd name="T5" fmla="*/ 0 h 15"/>
                <a:gd name="T6" fmla="*/ 116 w 126"/>
                <a:gd name="T7" fmla="*/ 0 h 15"/>
                <a:gd name="T8" fmla="*/ 115 w 126"/>
                <a:gd name="T9" fmla="*/ 0 h 15"/>
                <a:gd name="T10" fmla="*/ 11 w 126"/>
                <a:gd name="T11" fmla="*/ 0 h 15"/>
                <a:gd name="T12" fmla="*/ 11 w 126"/>
                <a:gd name="T13" fmla="*/ 0 h 15"/>
                <a:gd name="T14" fmla="*/ 10 w 126"/>
                <a:gd name="T15" fmla="*/ 0 h 15"/>
                <a:gd name="T16" fmla="*/ 0 w 126"/>
                <a:gd name="T17" fmla="*/ 0 h 15"/>
                <a:gd name="T18" fmla="*/ 63 w 126"/>
                <a:gd name="T1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5">
                  <a:moveTo>
                    <a:pt x="63" y="15"/>
                  </a:moveTo>
                  <a:cubicBezTo>
                    <a:pt x="98" y="15"/>
                    <a:pt x="126" y="8"/>
                    <a:pt x="126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8"/>
                    <a:pt x="29" y="15"/>
                    <a:pt x="63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4" name="Freeform 332"/>
            <p:cNvSpPr/>
            <p:nvPr/>
          </p:nvSpPr>
          <p:spPr bwMode="auto">
            <a:xfrm>
              <a:off x="222250" y="2360613"/>
              <a:ext cx="60325" cy="96838"/>
            </a:xfrm>
            <a:custGeom>
              <a:avLst/>
              <a:gdLst>
                <a:gd name="T0" fmla="*/ 5 w 16"/>
                <a:gd name="T1" fmla="*/ 25 h 26"/>
                <a:gd name="T2" fmla="*/ 8 w 16"/>
                <a:gd name="T3" fmla="*/ 26 h 26"/>
                <a:gd name="T4" fmla="*/ 12 w 16"/>
                <a:gd name="T5" fmla="*/ 25 h 26"/>
                <a:gd name="T6" fmla="*/ 16 w 16"/>
                <a:gd name="T7" fmla="*/ 17 h 26"/>
                <a:gd name="T8" fmla="*/ 8 w 16"/>
                <a:gd name="T9" fmla="*/ 0 h 26"/>
                <a:gd name="T10" fmla="*/ 8 w 16"/>
                <a:gd name="T11" fmla="*/ 0 h 26"/>
                <a:gd name="T12" fmla="*/ 0 w 16"/>
                <a:gd name="T13" fmla="*/ 17 h 26"/>
                <a:gd name="T14" fmla="*/ 5 w 16"/>
                <a:gd name="T15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6">
                  <a:moveTo>
                    <a:pt x="5" y="25"/>
                  </a:moveTo>
                  <a:cubicBezTo>
                    <a:pt x="6" y="25"/>
                    <a:pt x="7" y="26"/>
                    <a:pt x="8" y="26"/>
                  </a:cubicBezTo>
                  <a:cubicBezTo>
                    <a:pt x="10" y="26"/>
                    <a:pt x="11" y="25"/>
                    <a:pt x="12" y="25"/>
                  </a:cubicBezTo>
                  <a:cubicBezTo>
                    <a:pt x="14" y="23"/>
                    <a:pt x="16" y="20"/>
                    <a:pt x="16" y="17"/>
                  </a:cubicBezTo>
                  <a:cubicBezTo>
                    <a:pt x="16" y="14"/>
                    <a:pt x="12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14"/>
                    <a:pt x="0" y="17"/>
                  </a:cubicBezTo>
                  <a:cubicBezTo>
                    <a:pt x="0" y="20"/>
                    <a:pt x="2" y="23"/>
                    <a:pt x="5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5" name="Freeform 333"/>
            <p:cNvSpPr/>
            <p:nvPr/>
          </p:nvSpPr>
          <p:spPr bwMode="auto">
            <a:xfrm>
              <a:off x="1314450" y="1609725"/>
              <a:ext cx="323850" cy="322263"/>
            </a:xfrm>
            <a:custGeom>
              <a:avLst/>
              <a:gdLst>
                <a:gd name="T0" fmla="*/ 41 w 86"/>
                <a:gd name="T1" fmla="*/ 86 h 86"/>
                <a:gd name="T2" fmla="*/ 43 w 86"/>
                <a:gd name="T3" fmla="*/ 86 h 86"/>
                <a:gd name="T4" fmla="*/ 86 w 86"/>
                <a:gd name="T5" fmla="*/ 43 h 86"/>
                <a:gd name="T6" fmla="*/ 43 w 86"/>
                <a:gd name="T7" fmla="*/ 0 h 86"/>
                <a:gd name="T8" fmla="*/ 0 w 86"/>
                <a:gd name="T9" fmla="*/ 42 h 86"/>
                <a:gd name="T10" fmla="*/ 24 w 86"/>
                <a:gd name="T11" fmla="*/ 57 h 86"/>
                <a:gd name="T12" fmla="*/ 41 w 86"/>
                <a:gd name="T13" fmla="*/ 8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6" h="86">
                  <a:moveTo>
                    <a:pt x="41" y="86"/>
                  </a:moveTo>
                  <a:cubicBezTo>
                    <a:pt x="42" y="86"/>
                    <a:pt x="43" y="86"/>
                    <a:pt x="43" y="86"/>
                  </a:cubicBezTo>
                  <a:cubicBezTo>
                    <a:pt x="67" y="86"/>
                    <a:pt x="86" y="67"/>
                    <a:pt x="86" y="43"/>
                  </a:cubicBezTo>
                  <a:cubicBezTo>
                    <a:pt x="86" y="19"/>
                    <a:pt x="67" y="0"/>
                    <a:pt x="43" y="0"/>
                  </a:cubicBezTo>
                  <a:cubicBezTo>
                    <a:pt x="20" y="0"/>
                    <a:pt x="1" y="19"/>
                    <a:pt x="0" y="42"/>
                  </a:cubicBezTo>
                  <a:cubicBezTo>
                    <a:pt x="9" y="45"/>
                    <a:pt x="17" y="50"/>
                    <a:pt x="24" y="57"/>
                  </a:cubicBezTo>
                  <a:cubicBezTo>
                    <a:pt x="32" y="65"/>
                    <a:pt x="38" y="75"/>
                    <a:pt x="41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6" name="Freeform 334"/>
            <p:cNvSpPr/>
            <p:nvPr/>
          </p:nvSpPr>
          <p:spPr bwMode="auto">
            <a:xfrm>
              <a:off x="1431925" y="1514475"/>
              <a:ext cx="88900" cy="71438"/>
            </a:xfrm>
            <a:custGeom>
              <a:avLst/>
              <a:gdLst>
                <a:gd name="T0" fmla="*/ 56 w 56"/>
                <a:gd name="T1" fmla="*/ 45 h 45"/>
                <a:gd name="T2" fmla="*/ 28 w 56"/>
                <a:gd name="T3" fmla="*/ 0 h 45"/>
                <a:gd name="T4" fmla="*/ 0 w 56"/>
                <a:gd name="T5" fmla="*/ 45 h 45"/>
                <a:gd name="T6" fmla="*/ 56 w 56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45">
                  <a:moveTo>
                    <a:pt x="56" y="45"/>
                  </a:moveTo>
                  <a:lnTo>
                    <a:pt x="28" y="0"/>
                  </a:lnTo>
                  <a:lnTo>
                    <a:pt x="0" y="45"/>
                  </a:lnTo>
                  <a:lnTo>
                    <a:pt x="56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7" name="Freeform 335"/>
            <p:cNvSpPr/>
            <p:nvPr/>
          </p:nvSpPr>
          <p:spPr bwMode="auto">
            <a:xfrm>
              <a:off x="1660525" y="1725613"/>
              <a:ext cx="71438" cy="90488"/>
            </a:xfrm>
            <a:custGeom>
              <a:avLst/>
              <a:gdLst>
                <a:gd name="T0" fmla="*/ 0 w 45"/>
                <a:gd name="T1" fmla="*/ 57 h 57"/>
                <a:gd name="T2" fmla="*/ 45 w 45"/>
                <a:gd name="T3" fmla="*/ 28 h 57"/>
                <a:gd name="T4" fmla="*/ 0 w 45"/>
                <a:gd name="T5" fmla="*/ 0 h 57"/>
                <a:gd name="T6" fmla="*/ 0 w 45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7">
                  <a:moveTo>
                    <a:pt x="0" y="57"/>
                  </a:moveTo>
                  <a:lnTo>
                    <a:pt x="45" y="28"/>
                  </a:lnTo>
                  <a:lnTo>
                    <a:pt x="0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8" name="Freeform 336"/>
            <p:cNvSpPr/>
            <p:nvPr/>
          </p:nvSpPr>
          <p:spPr bwMode="auto">
            <a:xfrm>
              <a:off x="1250950" y="1725613"/>
              <a:ext cx="44450" cy="33338"/>
            </a:xfrm>
            <a:custGeom>
              <a:avLst/>
              <a:gdLst>
                <a:gd name="T0" fmla="*/ 12 w 12"/>
                <a:gd name="T1" fmla="*/ 0 h 9"/>
                <a:gd name="T2" fmla="*/ 0 w 12"/>
                <a:gd name="T3" fmla="*/ 7 h 9"/>
                <a:gd name="T4" fmla="*/ 12 w 12"/>
                <a:gd name="T5" fmla="*/ 9 h 9"/>
                <a:gd name="T6" fmla="*/ 12 w 12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9">
                  <a:moveTo>
                    <a:pt x="12" y="0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4" y="8"/>
                    <a:pt x="8" y="8"/>
                    <a:pt x="12" y="9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Freeform 337"/>
            <p:cNvSpPr/>
            <p:nvPr/>
          </p:nvSpPr>
          <p:spPr bwMode="auto">
            <a:xfrm>
              <a:off x="1573212" y="1590675"/>
              <a:ext cx="82550" cy="82550"/>
            </a:xfrm>
            <a:custGeom>
              <a:avLst/>
              <a:gdLst>
                <a:gd name="T0" fmla="*/ 0 w 52"/>
                <a:gd name="T1" fmla="*/ 12 h 52"/>
                <a:gd name="T2" fmla="*/ 41 w 52"/>
                <a:gd name="T3" fmla="*/ 52 h 52"/>
                <a:gd name="T4" fmla="*/ 52 w 52"/>
                <a:gd name="T5" fmla="*/ 0 h 52"/>
                <a:gd name="T6" fmla="*/ 0 w 52"/>
                <a:gd name="T7" fmla="*/ 1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0" y="12"/>
                  </a:moveTo>
                  <a:lnTo>
                    <a:pt x="41" y="52"/>
                  </a:lnTo>
                  <a:lnTo>
                    <a:pt x="52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0" name="Freeform 338"/>
            <p:cNvSpPr/>
            <p:nvPr/>
          </p:nvSpPr>
          <p:spPr bwMode="auto">
            <a:xfrm>
              <a:off x="1573212" y="1868488"/>
              <a:ext cx="82550" cy="82550"/>
            </a:xfrm>
            <a:custGeom>
              <a:avLst/>
              <a:gdLst>
                <a:gd name="T0" fmla="*/ 41 w 52"/>
                <a:gd name="T1" fmla="*/ 0 h 52"/>
                <a:gd name="T2" fmla="*/ 0 w 52"/>
                <a:gd name="T3" fmla="*/ 40 h 52"/>
                <a:gd name="T4" fmla="*/ 52 w 52"/>
                <a:gd name="T5" fmla="*/ 52 h 52"/>
                <a:gd name="T6" fmla="*/ 41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41" y="0"/>
                  </a:moveTo>
                  <a:lnTo>
                    <a:pt x="0" y="40"/>
                  </a:lnTo>
                  <a:lnTo>
                    <a:pt x="52" y="52"/>
                  </a:lnTo>
                  <a:lnTo>
                    <a:pt x="4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Freeform 339"/>
            <p:cNvSpPr/>
            <p:nvPr/>
          </p:nvSpPr>
          <p:spPr bwMode="auto">
            <a:xfrm>
              <a:off x="1295400" y="1590675"/>
              <a:ext cx="82550" cy="82550"/>
            </a:xfrm>
            <a:custGeom>
              <a:avLst/>
              <a:gdLst>
                <a:gd name="T0" fmla="*/ 12 w 52"/>
                <a:gd name="T1" fmla="*/ 52 h 52"/>
                <a:gd name="T2" fmla="*/ 52 w 52"/>
                <a:gd name="T3" fmla="*/ 12 h 52"/>
                <a:gd name="T4" fmla="*/ 0 w 52"/>
                <a:gd name="T5" fmla="*/ 0 h 52"/>
                <a:gd name="T6" fmla="*/ 12 w 52"/>
                <a:gd name="T7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12" y="52"/>
                  </a:moveTo>
                  <a:lnTo>
                    <a:pt x="52" y="12"/>
                  </a:lnTo>
                  <a:lnTo>
                    <a:pt x="0" y="0"/>
                  </a:lnTo>
                  <a:lnTo>
                    <a:pt x="12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2" name="Freeform 340"/>
            <p:cNvSpPr/>
            <p:nvPr/>
          </p:nvSpPr>
          <p:spPr bwMode="auto">
            <a:xfrm>
              <a:off x="954087" y="1774825"/>
              <a:ext cx="709613" cy="434975"/>
            </a:xfrm>
            <a:custGeom>
              <a:avLst/>
              <a:gdLst>
                <a:gd name="T0" fmla="*/ 155 w 189"/>
                <a:gd name="T1" fmla="*/ 49 h 116"/>
                <a:gd name="T2" fmla="*/ 150 w 189"/>
                <a:gd name="T3" fmla="*/ 49 h 116"/>
                <a:gd name="T4" fmla="*/ 134 w 189"/>
                <a:gd name="T5" fmla="*/ 57 h 116"/>
                <a:gd name="T6" fmla="*/ 133 w 189"/>
                <a:gd name="T7" fmla="*/ 48 h 116"/>
                <a:gd name="T8" fmla="*/ 131 w 189"/>
                <a:gd name="T9" fmla="*/ 41 h 116"/>
                <a:gd name="T10" fmla="*/ 96 w 189"/>
                <a:gd name="T11" fmla="*/ 4 h 116"/>
                <a:gd name="T12" fmla="*/ 91 w 189"/>
                <a:gd name="T13" fmla="*/ 2 h 116"/>
                <a:gd name="T14" fmla="*/ 76 w 189"/>
                <a:gd name="T15" fmla="*/ 0 h 116"/>
                <a:gd name="T16" fmla="*/ 73 w 189"/>
                <a:gd name="T17" fmla="*/ 0 h 116"/>
                <a:gd name="T18" fmla="*/ 17 w 189"/>
                <a:gd name="T19" fmla="*/ 58 h 116"/>
                <a:gd name="T20" fmla="*/ 20 w 189"/>
                <a:gd name="T21" fmla="*/ 75 h 116"/>
                <a:gd name="T22" fmla="*/ 0 w 189"/>
                <a:gd name="T23" fmla="*/ 95 h 116"/>
                <a:gd name="T24" fmla="*/ 21 w 189"/>
                <a:gd name="T25" fmla="*/ 116 h 116"/>
                <a:gd name="T26" fmla="*/ 76 w 189"/>
                <a:gd name="T27" fmla="*/ 116 h 116"/>
                <a:gd name="T28" fmla="*/ 78 w 189"/>
                <a:gd name="T29" fmla="*/ 116 h 116"/>
                <a:gd name="T30" fmla="*/ 155 w 189"/>
                <a:gd name="T31" fmla="*/ 116 h 116"/>
                <a:gd name="T32" fmla="*/ 189 w 189"/>
                <a:gd name="T33" fmla="*/ 82 h 116"/>
                <a:gd name="T34" fmla="*/ 155 w 189"/>
                <a:gd name="T35" fmla="*/ 4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9" h="116">
                  <a:moveTo>
                    <a:pt x="155" y="49"/>
                  </a:moveTo>
                  <a:cubicBezTo>
                    <a:pt x="154" y="49"/>
                    <a:pt x="152" y="49"/>
                    <a:pt x="150" y="49"/>
                  </a:cubicBezTo>
                  <a:cubicBezTo>
                    <a:pt x="144" y="50"/>
                    <a:pt x="138" y="53"/>
                    <a:pt x="134" y="57"/>
                  </a:cubicBezTo>
                  <a:cubicBezTo>
                    <a:pt x="134" y="54"/>
                    <a:pt x="133" y="51"/>
                    <a:pt x="133" y="48"/>
                  </a:cubicBezTo>
                  <a:cubicBezTo>
                    <a:pt x="132" y="45"/>
                    <a:pt x="132" y="43"/>
                    <a:pt x="131" y="41"/>
                  </a:cubicBezTo>
                  <a:cubicBezTo>
                    <a:pt x="126" y="24"/>
                    <a:pt x="113" y="10"/>
                    <a:pt x="96" y="4"/>
                  </a:cubicBezTo>
                  <a:cubicBezTo>
                    <a:pt x="95" y="3"/>
                    <a:pt x="93" y="2"/>
                    <a:pt x="91" y="2"/>
                  </a:cubicBezTo>
                  <a:cubicBezTo>
                    <a:pt x="86" y="1"/>
                    <a:pt x="81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42" y="1"/>
                    <a:pt x="17" y="27"/>
                    <a:pt x="17" y="58"/>
                  </a:cubicBezTo>
                  <a:cubicBezTo>
                    <a:pt x="17" y="64"/>
                    <a:pt x="18" y="70"/>
                    <a:pt x="20" y="75"/>
                  </a:cubicBezTo>
                  <a:cubicBezTo>
                    <a:pt x="9" y="75"/>
                    <a:pt x="0" y="84"/>
                    <a:pt x="0" y="95"/>
                  </a:cubicBezTo>
                  <a:cubicBezTo>
                    <a:pt x="0" y="107"/>
                    <a:pt x="9" y="116"/>
                    <a:pt x="21" y="116"/>
                  </a:cubicBezTo>
                  <a:cubicBezTo>
                    <a:pt x="76" y="116"/>
                    <a:pt x="76" y="116"/>
                    <a:pt x="76" y="116"/>
                  </a:cubicBezTo>
                  <a:cubicBezTo>
                    <a:pt x="78" y="116"/>
                    <a:pt x="78" y="116"/>
                    <a:pt x="78" y="116"/>
                  </a:cubicBezTo>
                  <a:cubicBezTo>
                    <a:pt x="155" y="116"/>
                    <a:pt x="155" y="116"/>
                    <a:pt x="155" y="116"/>
                  </a:cubicBezTo>
                  <a:cubicBezTo>
                    <a:pt x="174" y="116"/>
                    <a:pt x="189" y="101"/>
                    <a:pt x="189" y="82"/>
                  </a:cubicBezTo>
                  <a:cubicBezTo>
                    <a:pt x="189" y="64"/>
                    <a:pt x="174" y="49"/>
                    <a:pt x="155" y="4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3" name="Rectangle 341"/>
            <p:cNvSpPr>
              <a:spLocks noChangeArrowheads="1"/>
            </p:cNvSpPr>
            <p:nvPr/>
          </p:nvSpPr>
          <p:spPr bwMode="auto">
            <a:xfrm>
              <a:off x="673100" y="169863"/>
              <a:ext cx="698500" cy="447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4" name="Freeform 342"/>
            <p:cNvSpPr/>
            <p:nvPr/>
          </p:nvSpPr>
          <p:spPr bwMode="auto">
            <a:xfrm>
              <a:off x="728662" y="681038"/>
              <a:ext cx="109538" cy="71438"/>
            </a:xfrm>
            <a:custGeom>
              <a:avLst/>
              <a:gdLst>
                <a:gd name="T0" fmla="*/ 2 w 29"/>
                <a:gd name="T1" fmla="*/ 18 h 19"/>
                <a:gd name="T2" fmla="*/ 3 w 29"/>
                <a:gd name="T3" fmla="*/ 19 h 19"/>
                <a:gd name="T4" fmla="*/ 26 w 29"/>
                <a:gd name="T5" fmla="*/ 19 h 19"/>
                <a:gd name="T6" fmla="*/ 27 w 29"/>
                <a:gd name="T7" fmla="*/ 18 h 19"/>
                <a:gd name="T8" fmla="*/ 29 w 29"/>
                <a:gd name="T9" fmla="*/ 16 h 19"/>
                <a:gd name="T10" fmla="*/ 29 w 29"/>
                <a:gd name="T11" fmla="*/ 14 h 19"/>
                <a:gd name="T12" fmla="*/ 14 w 29"/>
                <a:gd name="T13" fmla="*/ 0 h 19"/>
                <a:gd name="T14" fmla="*/ 0 w 29"/>
                <a:gd name="T15" fmla="*/ 14 h 19"/>
                <a:gd name="T16" fmla="*/ 0 w 29"/>
                <a:gd name="T17" fmla="*/ 16 h 19"/>
                <a:gd name="T18" fmla="*/ 2 w 29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" h="19">
                  <a:moveTo>
                    <a:pt x="2" y="18"/>
                  </a:moveTo>
                  <a:cubicBezTo>
                    <a:pt x="2" y="19"/>
                    <a:pt x="2" y="19"/>
                    <a:pt x="3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7" y="19"/>
                    <a:pt x="27" y="19"/>
                    <a:pt x="27" y="18"/>
                  </a:cubicBezTo>
                  <a:cubicBezTo>
                    <a:pt x="28" y="18"/>
                    <a:pt x="28" y="17"/>
                    <a:pt x="29" y="16"/>
                  </a:cubicBezTo>
                  <a:cubicBezTo>
                    <a:pt x="29" y="16"/>
                    <a:pt x="29" y="15"/>
                    <a:pt x="29" y="14"/>
                  </a:cubicBezTo>
                  <a:cubicBezTo>
                    <a:pt x="29" y="6"/>
                    <a:pt x="23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7"/>
                    <a:pt x="1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5" name="Freeform 343"/>
            <p:cNvSpPr/>
            <p:nvPr/>
          </p:nvSpPr>
          <p:spPr bwMode="auto">
            <a:xfrm>
              <a:off x="965200" y="681038"/>
              <a:ext cx="112713" cy="71438"/>
            </a:xfrm>
            <a:custGeom>
              <a:avLst/>
              <a:gdLst>
                <a:gd name="T0" fmla="*/ 2 w 30"/>
                <a:gd name="T1" fmla="*/ 18 h 19"/>
                <a:gd name="T2" fmla="*/ 3 w 30"/>
                <a:gd name="T3" fmla="*/ 19 h 19"/>
                <a:gd name="T4" fmla="*/ 27 w 30"/>
                <a:gd name="T5" fmla="*/ 19 h 19"/>
                <a:gd name="T6" fmla="*/ 27 w 30"/>
                <a:gd name="T7" fmla="*/ 18 h 19"/>
                <a:gd name="T8" fmla="*/ 30 w 30"/>
                <a:gd name="T9" fmla="*/ 16 h 19"/>
                <a:gd name="T10" fmla="*/ 30 w 30"/>
                <a:gd name="T11" fmla="*/ 14 h 19"/>
                <a:gd name="T12" fmla="*/ 15 w 30"/>
                <a:gd name="T13" fmla="*/ 0 h 19"/>
                <a:gd name="T14" fmla="*/ 0 w 30"/>
                <a:gd name="T15" fmla="*/ 14 h 19"/>
                <a:gd name="T16" fmla="*/ 0 w 30"/>
                <a:gd name="T17" fmla="*/ 16 h 19"/>
                <a:gd name="T18" fmla="*/ 2 w 30"/>
                <a:gd name="T19" fmla="*/ 18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9">
                  <a:moveTo>
                    <a:pt x="2" y="18"/>
                  </a:moveTo>
                  <a:cubicBezTo>
                    <a:pt x="2" y="19"/>
                    <a:pt x="3" y="19"/>
                    <a:pt x="3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9"/>
                    <a:pt x="27" y="18"/>
                  </a:cubicBezTo>
                  <a:cubicBezTo>
                    <a:pt x="28" y="18"/>
                    <a:pt x="29" y="17"/>
                    <a:pt x="30" y="16"/>
                  </a:cubicBezTo>
                  <a:cubicBezTo>
                    <a:pt x="30" y="16"/>
                    <a:pt x="30" y="15"/>
                    <a:pt x="30" y="14"/>
                  </a:cubicBezTo>
                  <a:cubicBezTo>
                    <a:pt x="30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1" y="17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Freeform 344"/>
            <p:cNvSpPr/>
            <p:nvPr/>
          </p:nvSpPr>
          <p:spPr bwMode="auto">
            <a:xfrm>
              <a:off x="1206500" y="681038"/>
              <a:ext cx="112713" cy="71438"/>
            </a:xfrm>
            <a:custGeom>
              <a:avLst/>
              <a:gdLst>
                <a:gd name="T0" fmla="*/ 2 w 30"/>
                <a:gd name="T1" fmla="*/ 19 h 19"/>
                <a:gd name="T2" fmla="*/ 26 w 30"/>
                <a:gd name="T3" fmla="*/ 19 h 19"/>
                <a:gd name="T4" fmla="*/ 27 w 30"/>
                <a:gd name="T5" fmla="*/ 18 h 19"/>
                <a:gd name="T6" fmla="*/ 30 w 30"/>
                <a:gd name="T7" fmla="*/ 16 h 19"/>
                <a:gd name="T8" fmla="*/ 30 w 30"/>
                <a:gd name="T9" fmla="*/ 14 h 19"/>
                <a:gd name="T10" fmla="*/ 15 w 30"/>
                <a:gd name="T11" fmla="*/ 0 h 19"/>
                <a:gd name="T12" fmla="*/ 0 w 30"/>
                <a:gd name="T13" fmla="*/ 14 h 19"/>
                <a:gd name="T14" fmla="*/ 1 w 30"/>
                <a:gd name="T15" fmla="*/ 17 h 19"/>
                <a:gd name="T16" fmla="*/ 2 w 30"/>
                <a:gd name="T17" fmla="*/ 18 h 19"/>
                <a:gd name="T18" fmla="*/ 2 w 30"/>
                <a:gd name="T1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19">
                  <a:moveTo>
                    <a:pt x="2" y="19"/>
                  </a:moveTo>
                  <a:cubicBezTo>
                    <a:pt x="26" y="19"/>
                    <a:pt x="26" y="19"/>
                    <a:pt x="26" y="19"/>
                  </a:cubicBezTo>
                  <a:cubicBezTo>
                    <a:pt x="26" y="19"/>
                    <a:pt x="27" y="19"/>
                    <a:pt x="27" y="18"/>
                  </a:cubicBezTo>
                  <a:cubicBezTo>
                    <a:pt x="28" y="17"/>
                    <a:pt x="29" y="16"/>
                    <a:pt x="30" y="16"/>
                  </a:cubicBezTo>
                  <a:cubicBezTo>
                    <a:pt x="30" y="15"/>
                    <a:pt x="30" y="15"/>
                    <a:pt x="30" y="14"/>
                  </a:cubicBezTo>
                  <a:cubicBezTo>
                    <a:pt x="30" y="6"/>
                    <a:pt x="23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" y="18"/>
                    <a:pt x="1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7" name="Freeform 345"/>
            <p:cNvSpPr/>
            <p:nvPr/>
          </p:nvSpPr>
          <p:spPr bwMode="auto">
            <a:xfrm>
              <a:off x="669925" y="749300"/>
              <a:ext cx="228600" cy="74613"/>
            </a:xfrm>
            <a:custGeom>
              <a:avLst/>
              <a:gdLst>
                <a:gd name="T0" fmla="*/ 9 w 61"/>
                <a:gd name="T1" fmla="*/ 0 h 20"/>
                <a:gd name="T2" fmla="*/ 4 w 61"/>
                <a:gd name="T3" fmla="*/ 2 h 20"/>
                <a:gd name="T4" fmla="*/ 3 w 61"/>
                <a:gd name="T5" fmla="*/ 13 h 20"/>
                <a:gd name="T6" fmla="*/ 19 w 61"/>
                <a:gd name="T7" fmla="*/ 20 h 20"/>
                <a:gd name="T8" fmla="*/ 42 w 61"/>
                <a:gd name="T9" fmla="*/ 20 h 20"/>
                <a:gd name="T10" fmla="*/ 58 w 61"/>
                <a:gd name="T11" fmla="*/ 13 h 20"/>
                <a:gd name="T12" fmla="*/ 57 w 61"/>
                <a:gd name="T13" fmla="*/ 2 h 20"/>
                <a:gd name="T14" fmla="*/ 52 w 61"/>
                <a:gd name="T15" fmla="*/ 0 h 20"/>
                <a:gd name="T16" fmla="*/ 46 w 61"/>
                <a:gd name="T17" fmla="*/ 3 h 20"/>
                <a:gd name="T18" fmla="*/ 43 w 61"/>
                <a:gd name="T19" fmla="*/ 5 h 20"/>
                <a:gd name="T20" fmla="*/ 42 w 61"/>
                <a:gd name="T21" fmla="*/ 5 h 20"/>
                <a:gd name="T22" fmla="*/ 19 w 61"/>
                <a:gd name="T23" fmla="*/ 5 h 20"/>
                <a:gd name="T24" fmla="*/ 18 w 61"/>
                <a:gd name="T25" fmla="*/ 5 h 20"/>
                <a:gd name="T26" fmla="*/ 15 w 61"/>
                <a:gd name="T27" fmla="*/ 3 h 20"/>
                <a:gd name="T28" fmla="*/ 9 w 61"/>
                <a:gd name="T2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" h="20">
                  <a:moveTo>
                    <a:pt x="9" y="0"/>
                  </a:moveTo>
                  <a:cubicBezTo>
                    <a:pt x="7" y="0"/>
                    <a:pt x="5" y="1"/>
                    <a:pt x="4" y="2"/>
                  </a:cubicBezTo>
                  <a:cubicBezTo>
                    <a:pt x="1" y="5"/>
                    <a:pt x="0" y="10"/>
                    <a:pt x="3" y="13"/>
                  </a:cubicBezTo>
                  <a:cubicBezTo>
                    <a:pt x="7" y="18"/>
                    <a:pt x="13" y="20"/>
                    <a:pt x="19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8" y="20"/>
                    <a:pt x="54" y="18"/>
                    <a:pt x="58" y="13"/>
                  </a:cubicBezTo>
                  <a:cubicBezTo>
                    <a:pt x="61" y="10"/>
                    <a:pt x="60" y="5"/>
                    <a:pt x="57" y="2"/>
                  </a:cubicBezTo>
                  <a:cubicBezTo>
                    <a:pt x="56" y="1"/>
                    <a:pt x="54" y="0"/>
                    <a:pt x="52" y="0"/>
                  </a:cubicBezTo>
                  <a:cubicBezTo>
                    <a:pt x="50" y="0"/>
                    <a:pt x="48" y="1"/>
                    <a:pt x="46" y="3"/>
                  </a:cubicBezTo>
                  <a:cubicBezTo>
                    <a:pt x="45" y="4"/>
                    <a:pt x="44" y="5"/>
                    <a:pt x="43" y="5"/>
                  </a:cubicBezTo>
                  <a:cubicBezTo>
                    <a:pt x="43" y="5"/>
                    <a:pt x="42" y="5"/>
                    <a:pt x="42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6" y="4"/>
                    <a:pt x="15" y="3"/>
                  </a:cubicBezTo>
                  <a:cubicBezTo>
                    <a:pt x="13" y="1"/>
                    <a:pt x="11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8" name="Freeform 346"/>
            <p:cNvSpPr/>
            <p:nvPr/>
          </p:nvSpPr>
          <p:spPr bwMode="auto">
            <a:xfrm>
              <a:off x="909637" y="749300"/>
              <a:ext cx="225425" cy="74613"/>
            </a:xfrm>
            <a:custGeom>
              <a:avLst/>
              <a:gdLst>
                <a:gd name="T0" fmla="*/ 14 w 60"/>
                <a:gd name="T1" fmla="*/ 2 h 20"/>
                <a:gd name="T2" fmla="*/ 13 w 60"/>
                <a:gd name="T3" fmla="*/ 2 h 20"/>
                <a:gd name="T4" fmla="*/ 13 w 60"/>
                <a:gd name="T5" fmla="*/ 2 h 20"/>
                <a:gd name="T6" fmla="*/ 13 w 60"/>
                <a:gd name="T7" fmla="*/ 2 h 20"/>
                <a:gd name="T8" fmla="*/ 12 w 60"/>
                <a:gd name="T9" fmla="*/ 1 h 20"/>
                <a:gd name="T10" fmla="*/ 12 w 60"/>
                <a:gd name="T11" fmla="*/ 1 h 20"/>
                <a:gd name="T12" fmla="*/ 12 w 60"/>
                <a:gd name="T13" fmla="*/ 1 h 20"/>
                <a:gd name="T14" fmla="*/ 11 w 60"/>
                <a:gd name="T15" fmla="*/ 1 h 20"/>
                <a:gd name="T16" fmla="*/ 11 w 60"/>
                <a:gd name="T17" fmla="*/ 1 h 20"/>
                <a:gd name="T18" fmla="*/ 10 w 60"/>
                <a:gd name="T19" fmla="*/ 1 h 20"/>
                <a:gd name="T20" fmla="*/ 10 w 60"/>
                <a:gd name="T21" fmla="*/ 0 h 20"/>
                <a:gd name="T22" fmla="*/ 10 w 60"/>
                <a:gd name="T23" fmla="*/ 0 h 20"/>
                <a:gd name="T24" fmla="*/ 9 w 60"/>
                <a:gd name="T25" fmla="*/ 0 h 20"/>
                <a:gd name="T26" fmla="*/ 9 w 60"/>
                <a:gd name="T27" fmla="*/ 0 h 20"/>
                <a:gd name="T28" fmla="*/ 8 w 60"/>
                <a:gd name="T29" fmla="*/ 0 h 20"/>
                <a:gd name="T30" fmla="*/ 8 w 60"/>
                <a:gd name="T31" fmla="*/ 0 h 20"/>
                <a:gd name="T32" fmla="*/ 8 w 60"/>
                <a:gd name="T33" fmla="*/ 0 h 20"/>
                <a:gd name="T34" fmla="*/ 7 w 60"/>
                <a:gd name="T35" fmla="*/ 0 h 20"/>
                <a:gd name="T36" fmla="*/ 7 w 60"/>
                <a:gd name="T37" fmla="*/ 0 h 20"/>
                <a:gd name="T38" fmla="*/ 6 w 60"/>
                <a:gd name="T39" fmla="*/ 1 h 20"/>
                <a:gd name="T40" fmla="*/ 6 w 60"/>
                <a:gd name="T41" fmla="*/ 1 h 20"/>
                <a:gd name="T42" fmla="*/ 4 w 60"/>
                <a:gd name="T43" fmla="*/ 1 h 20"/>
                <a:gd name="T44" fmla="*/ 4 w 60"/>
                <a:gd name="T45" fmla="*/ 1 h 20"/>
                <a:gd name="T46" fmla="*/ 3 w 60"/>
                <a:gd name="T47" fmla="*/ 2 h 20"/>
                <a:gd name="T48" fmla="*/ 2 w 60"/>
                <a:gd name="T49" fmla="*/ 13 h 20"/>
                <a:gd name="T50" fmla="*/ 18 w 60"/>
                <a:gd name="T51" fmla="*/ 20 h 20"/>
                <a:gd name="T52" fmla="*/ 42 w 60"/>
                <a:gd name="T53" fmla="*/ 20 h 20"/>
                <a:gd name="T54" fmla="*/ 57 w 60"/>
                <a:gd name="T55" fmla="*/ 13 h 20"/>
                <a:gd name="T56" fmla="*/ 56 w 60"/>
                <a:gd name="T57" fmla="*/ 2 h 20"/>
                <a:gd name="T58" fmla="*/ 55 w 60"/>
                <a:gd name="T59" fmla="*/ 1 h 20"/>
                <a:gd name="T60" fmla="*/ 55 w 60"/>
                <a:gd name="T61" fmla="*/ 1 h 20"/>
                <a:gd name="T62" fmla="*/ 54 w 60"/>
                <a:gd name="T63" fmla="*/ 1 h 20"/>
                <a:gd name="T64" fmla="*/ 54 w 60"/>
                <a:gd name="T65" fmla="*/ 1 h 20"/>
                <a:gd name="T66" fmla="*/ 53 w 60"/>
                <a:gd name="T67" fmla="*/ 0 h 20"/>
                <a:gd name="T68" fmla="*/ 53 w 60"/>
                <a:gd name="T69" fmla="*/ 0 h 20"/>
                <a:gd name="T70" fmla="*/ 51 w 60"/>
                <a:gd name="T71" fmla="*/ 0 h 20"/>
                <a:gd name="T72" fmla="*/ 51 w 60"/>
                <a:gd name="T73" fmla="*/ 0 h 20"/>
                <a:gd name="T74" fmla="*/ 51 w 60"/>
                <a:gd name="T75" fmla="*/ 0 h 20"/>
                <a:gd name="T76" fmla="*/ 51 w 60"/>
                <a:gd name="T77" fmla="*/ 0 h 20"/>
                <a:gd name="T78" fmla="*/ 50 w 60"/>
                <a:gd name="T79" fmla="*/ 0 h 20"/>
                <a:gd name="T80" fmla="*/ 50 w 60"/>
                <a:gd name="T81" fmla="*/ 0 h 20"/>
                <a:gd name="T82" fmla="*/ 50 w 60"/>
                <a:gd name="T83" fmla="*/ 0 h 20"/>
                <a:gd name="T84" fmla="*/ 49 w 60"/>
                <a:gd name="T85" fmla="*/ 1 h 20"/>
                <a:gd name="T86" fmla="*/ 49 w 60"/>
                <a:gd name="T87" fmla="*/ 1 h 20"/>
                <a:gd name="T88" fmla="*/ 48 w 60"/>
                <a:gd name="T89" fmla="*/ 1 h 20"/>
                <a:gd name="T90" fmla="*/ 48 w 60"/>
                <a:gd name="T91" fmla="*/ 1 h 20"/>
                <a:gd name="T92" fmla="*/ 48 w 60"/>
                <a:gd name="T93" fmla="*/ 1 h 20"/>
                <a:gd name="T94" fmla="*/ 47 w 60"/>
                <a:gd name="T95" fmla="*/ 1 h 20"/>
                <a:gd name="T96" fmla="*/ 47 w 60"/>
                <a:gd name="T97" fmla="*/ 2 h 20"/>
                <a:gd name="T98" fmla="*/ 47 w 60"/>
                <a:gd name="T99" fmla="*/ 2 h 20"/>
                <a:gd name="T100" fmla="*/ 46 w 60"/>
                <a:gd name="T101" fmla="*/ 2 h 20"/>
                <a:gd name="T102" fmla="*/ 46 w 60"/>
                <a:gd name="T103" fmla="*/ 2 h 20"/>
                <a:gd name="T104" fmla="*/ 46 w 60"/>
                <a:gd name="T105" fmla="*/ 3 h 20"/>
                <a:gd name="T106" fmla="*/ 42 w 60"/>
                <a:gd name="T107" fmla="*/ 5 h 20"/>
                <a:gd name="T108" fmla="*/ 42 w 60"/>
                <a:gd name="T109" fmla="*/ 5 h 20"/>
                <a:gd name="T110" fmla="*/ 18 w 60"/>
                <a:gd name="T111" fmla="*/ 5 h 20"/>
                <a:gd name="T112" fmla="*/ 18 w 60"/>
                <a:gd name="T113" fmla="*/ 5 h 20"/>
                <a:gd name="T114" fmla="*/ 14 w 60"/>
                <a:gd name="T115" fmla="*/ 3 h 20"/>
                <a:gd name="T116" fmla="*/ 14 w 60"/>
                <a:gd name="T117" fmla="*/ 2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0" h="20">
                  <a:moveTo>
                    <a:pt x="14" y="2"/>
                  </a:move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2"/>
                    <a:pt x="4" y="2"/>
                    <a:pt x="3" y="2"/>
                  </a:cubicBezTo>
                  <a:cubicBezTo>
                    <a:pt x="0" y="5"/>
                    <a:pt x="0" y="10"/>
                    <a:pt x="2" y="13"/>
                  </a:cubicBezTo>
                  <a:cubicBezTo>
                    <a:pt x="6" y="18"/>
                    <a:pt x="12" y="20"/>
                    <a:pt x="18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8" y="20"/>
                    <a:pt x="53" y="18"/>
                    <a:pt x="57" y="13"/>
                  </a:cubicBezTo>
                  <a:cubicBezTo>
                    <a:pt x="60" y="10"/>
                    <a:pt x="60" y="5"/>
                    <a:pt x="56" y="2"/>
                  </a:cubicBezTo>
                  <a:cubicBezTo>
                    <a:pt x="56" y="2"/>
                    <a:pt x="56" y="2"/>
                    <a:pt x="55" y="1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1"/>
                    <a:pt x="54" y="1"/>
                    <a:pt x="54" y="1"/>
                  </a:cubicBezTo>
                  <a:cubicBezTo>
                    <a:pt x="54" y="1"/>
                    <a:pt x="54" y="1"/>
                    <a:pt x="54" y="1"/>
                  </a:cubicBezTo>
                  <a:cubicBezTo>
                    <a:pt x="54" y="1"/>
                    <a:pt x="53" y="0"/>
                    <a:pt x="5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2" y="0"/>
                    <a:pt x="52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51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48" y="1"/>
                    <a:pt x="47" y="1"/>
                    <a:pt x="47" y="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7" y="2"/>
                    <a:pt x="46" y="2"/>
                    <a:pt x="46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5" y="4"/>
                    <a:pt x="43" y="5"/>
                    <a:pt x="42" y="5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6" y="5"/>
                    <a:pt x="15" y="4"/>
                    <a:pt x="14" y="3"/>
                  </a:cubicBezTo>
                  <a:cubicBezTo>
                    <a:pt x="14" y="3"/>
                    <a:pt x="14" y="3"/>
                    <a:pt x="1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9" name="Freeform 347"/>
            <p:cNvSpPr/>
            <p:nvPr/>
          </p:nvSpPr>
          <p:spPr bwMode="auto">
            <a:xfrm>
              <a:off x="1146175" y="749300"/>
              <a:ext cx="225425" cy="74613"/>
            </a:xfrm>
            <a:custGeom>
              <a:avLst/>
              <a:gdLst>
                <a:gd name="T0" fmla="*/ 14 w 60"/>
                <a:gd name="T1" fmla="*/ 3 h 20"/>
                <a:gd name="T2" fmla="*/ 9 w 60"/>
                <a:gd name="T3" fmla="*/ 0 h 20"/>
                <a:gd name="T4" fmla="*/ 4 w 60"/>
                <a:gd name="T5" fmla="*/ 2 h 20"/>
                <a:gd name="T6" fmla="*/ 3 w 60"/>
                <a:gd name="T7" fmla="*/ 13 h 20"/>
                <a:gd name="T8" fmla="*/ 18 w 60"/>
                <a:gd name="T9" fmla="*/ 20 h 20"/>
                <a:gd name="T10" fmla="*/ 42 w 60"/>
                <a:gd name="T11" fmla="*/ 20 h 20"/>
                <a:gd name="T12" fmla="*/ 58 w 60"/>
                <a:gd name="T13" fmla="*/ 13 h 20"/>
                <a:gd name="T14" fmla="*/ 57 w 60"/>
                <a:gd name="T15" fmla="*/ 2 h 20"/>
                <a:gd name="T16" fmla="*/ 52 w 60"/>
                <a:gd name="T17" fmla="*/ 0 h 20"/>
                <a:gd name="T18" fmla="*/ 46 w 60"/>
                <a:gd name="T19" fmla="*/ 3 h 20"/>
                <a:gd name="T20" fmla="*/ 44 w 60"/>
                <a:gd name="T21" fmla="*/ 5 h 20"/>
                <a:gd name="T22" fmla="*/ 42 w 60"/>
                <a:gd name="T23" fmla="*/ 5 h 20"/>
                <a:gd name="T24" fmla="*/ 19 w 60"/>
                <a:gd name="T25" fmla="*/ 5 h 20"/>
                <a:gd name="T26" fmla="*/ 18 w 60"/>
                <a:gd name="T27" fmla="*/ 5 h 20"/>
                <a:gd name="T28" fmla="*/ 14 w 60"/>
                <a:gd name="T2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0" h="20">
                  <a:moveTo>
                    <a:pt x="14" y="3"/>
                  </a:moveTo>
                  <a:cubicBezTo>
                    <a:pt x="13" y="1"/>
                    <a:pt x="11" y="0"/>
                    <a:pt x="9" y="0"/>
                  </a:cubicBezTo>
                  <a:cubicBezTo>
                    <a:pt x="7" y="0"/>
                    <a:pt x="5" y="1"/>
                    <a:pt x="4" y="2"/>
                  </a:cubicBezTo>
                  <a:cubicBezTo>
                    <a:pt x="0" y="5"/>
                    <a:pt x="0" y="10"/>
                    <a:pt x="3" y="13"/>
                  </a:cubicBezTo>
                  <a:cubicBezTo>
                    <a:pt x="7" y="18"/>
                    <a:pt x="12" y="20"/>
                    <a:pt x="18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8" y="20"/>
                    <a:pt x="54" y="18"/>
                    <a:pt x="58" y="13"/>
                  </a:cubicBezTo>
                  <a:cubicBezTo>
                    <a:pt x="60" y="10"/>
                    <a:pt x="60" y="5"/>
                    <a:pt x="57" y="2"/>
                  </a:cubicBezTo>
                  <a:cubicBezTo>
                    <a:pt x="55" y="1"/>
                    <a:pt x="54" y="0"/>
                    <a:pt x="52" y="0"/>
                  </a:cubicBezTo>
                  <a:cubicBezTo>
                    <a:pt x="50" y="0"/>
                    <a:pt x="47" y="1"/>
                    <a:pt x="46" y="3"/>
                  </a:cubicBezTo>
                  <a:cubicBezTo>
                    <a:pt x="45" y="4"/>
                    <a:pt x="44" y="4"/>
                    <a:pt x="44" y="5"/>
                  </a:cubicBezTo>
                  <a:cubicBezTo>
                    <a:pt x="43" y="5"/>
                    <a:pt x="43" y="5"/>
                    <a:pt x="42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5"/>
                    <a:pt x="15" y="4"/>
                    <a:pt x="1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0" name="Freeform 348"/>
            <p:cNvSpPr/>
            <p:nvPr/>
          </p:nvSpPr>
          <p:spPr bwMode="auto">
            <a:xfrm>
              <a:off x="7935912" y="3009900"/>
              <a:ext cx="484188" cy="398463"/>
            </a:xfrm>
            <a:custGeom>
              <a:avLst/>
              <a:gdLst>
                <a:gd name="T0" fmla="*/ 250 w 305"/>
                <a:gd name="T1" fmla="*/ 0 h 251"/>
                <a:gd name="T2" fmla="*/ 108 w 305"/>
                <a:gd name="T3" fmla="*/ 140 h 251"/>
                <a:gd name="T4" fmla="*/ 54 w 305"/>
                <a:gd name="T5" fmla="*/ 88 h 251"/>
                <a:gd name="T6" fmla="*/ 0 w 305"/>
                <a:gd name="T7" fmla="*/ 142 h 251"/>
                <a:gd name="T8" fmla="*/ 54 w 305"/>
                <a:gd name="T9" fmla="*/ 196 h 251"/>
                <a:gd name="T10" fmla="*/ 108 w 305"/>
                <a:gd name="T11" fmla="*/ 251 h 251"/>
                <a:gd name="T12" fmla="*/ 163 w 305"/>
                <a:gd name="T13" fmla="*/ 196 h 251"/>
                <a:gd name="T14" fmla="*/ 305 w 305"/>
                <a:gd name="T15" fmla="*/ 55 h 251"/>
                <a:gd name="T16" fmla="*/ 250 w 305"/>
                <a:gd name="T17" fmla="*/ 0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5" h="251">
                  <a:moveTo>
                    <a:pt x="250" y="0"/>
                  </a:moveTo>
                  <a:lnTo>
                    <a:pt x="108" y="140"/>
                  </a:lnTo>
                  <a:lnTo>
                    <a:pt x="54" y="88"/>
                  </a:lnTo>
                  <a:lnTo>
                    <a:pt x="0" y="142"/>
                  </a:lnTo>
                  <a:lnTo>
                    <a:pt x="54" y="196"/>
                  </a:lnTo>
                  <a:lnTo>
                    <a:pt x="108" y="251"/>
                  </a:lnTo>
                  <a:lnTo>
                    <a:pt x="163" y="196"/>
                  </a:lnTo>
                  <a:lnTo>
                    <a:pt x="305" y="55"/>
                  </a:lnTo>
                  <a:lnTo>
                    <a:pt x="2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1" name="Freeform 349"/>
            <p:cNvSpPr>
              <a:spLocks noEditPoints="1"/>
            </p:cNvSpPr>
            <p:nvPr/>
          </p:nvSpPr>
          <p:spPr bwMode="auto">
            <a:xfrm>
              <a:off x="11031537" y="1439863"/>
              <a:ext cx="461963" cy="461963"/>
            </a:xfrm>
            <a:custGeom>
              <a:avLst/>
              <a:gdLst>
                <a:gd name="T0" fmla="*/ 62 w 123"/>
                <a:gd name="T1" fmla="*/ 123 h 123"/>
                <a:gd name="T2" fmla="*/ 71 w 123"/>
                <a:gd name="T3" fmla="*/ 123 h 123"/>
                <a:gd name="T4" fmla="*/ 71 w 123"/>
                <a:gd name="T5" fmla="*/ 114 h 123"/>
                <a:gd name="T6" fmla="*/ 92 w 123"/>
                <a:gd name="T7" fmla="*/ 106 h 123"/>
                <a:gd name="T8" fmla="*/ 98 w 123"/>
                <a:gd name="T9" fmla="*/ 112 h 123"/>
                <a:gd name="T10" fmla="*/ 112 w 123"/>
                <a:gd name="T11" fmla="*/ 98 h 123"/>
                <a:gd name="T12" fmla="*/ 106 w 123"/>
                <a:gd name="T13" fmla="*/ 92 h 123"/>
                <a:gd name="T14" fmla="*/ 114 w 123"/>
                <a:gd name="T15" fmla="*/ 71 h 123"/>
                <a:gd name="T16" fmla="*/ 123 w 123"/>
                <a:gd name="T17" fmla="*/ 71 h 123"/>
                <a:gd name="T18" fmla="*/ 123 w 123"/>
                <a:gd name="T19" fmla="*/ 52 h 123"/>
                <a:gd name="T20" fmla="*/ 114 w 123"/>
                <a:gd name="T21" fmla="*/ 52 h 123"/>
                <a:gd name="T22" fmla="*/ 106 w 123"/>
                <a:gd name="T23" fmla="*/ 31 h 123"/>
                <a:gd name="T24" fmla="*/ 112 w 123"/>
                <a:gd name="T25" fmla="*/ 25 h 123"/>
                <a:gd name="T26" fmla="*/ 98 w 123"/>
                <a:gd name="T27" fmla="*/ 11 h 123"/>
                <a:gd name="T28" fmla="*/ 92 w 123"/>
                <a:gd name="T29" fmla="*/ 18 h 123"/>
                <a:gd name="T30" fmla="*/ 71 w 123"/>
                <a:gd name="T31" fmla="*/ 9 h 123"/>
                <a:gd name="T32" fmla="*/ 71 w 123"/>
                <a:gd name="T33" fmla="*/ 0 h 123"/>
                <a:gd name="T34" fmla="*/ 62 w 123"/>
                <a:gd name="T35" fmla="*/ 0 h 123"/>
                <a:gd name="T36" fmla="*/ 62 w 123"/>
                <a:gd name="T37" fmla="*/ 22 h 123"/>
                <a:gd name="T38" fmla="*/ 62 w 123"/>
                <a:gd name="T39" fmla="*/ 22 h 123"/>
                <a:gd name="T40" fmla="*/ 101 w 123"/>
                <a:gd name="T41" fmla="*/ 62 h 123"/>
                <a:gd name="T42" fmla="*/ 62 w 123"/>
                <a:gd name="T43" fmla="*/ 101 h 123"/>
                <a:gd name="T44" fmla="*/ 62 w 123"/>
                <a:gd name="T45" fmla="*/ 123 h 123"/>
                <a:gd name="T46" fmla="*/ 18 w 123"/>
                <a:gd name="T47" fmla="*/ 92 h 123"/>
                <a:gd name="T48" fmla="*/ 11 w 123"/>
                <a:gd name="T49" fmla="*/ 98 h 123"/>
                <a:gd name="T50" fmla="*/ 25 w 123"/>
                <a:gd name="T51" fmla="*/ 112 h 123"/>
                <a:gd name="T52" fmla="*/ 31 w 123"/>
                <a:gd name="T53" fmla="*/ 106 h 123"/>
                <a:gd name="T54" fmla="*/ 52 w 123"/>
                <a:gd name="T55" fmla="*/ 114 h 123"/>
                <a:gd name="T56" fmla="*/ 52 w 123"/>
                <a:gd name="T57" fmla="*/ 123 h 123"/>
                <a:gd name="T58" fmla="*/ 62 w 123"/>
                <a:gd name="T59" fmla="*/ 123 h 123"/>
                <a:gd name="T60" fmla="*/ 62 w 123"/>
                <a:gd name="T61" fmla="*/ 101 h 123"/>
                <a:gd name="T62" fmla="*/ 22 w 123"/>
                <a:gd name="T63" fmla="*/ 62 h 123"/>
                <a:gd name="T64" fmla="*/ 62 w 123"/>
                <a:gd name="T65" fmla="*/ 22 h 123"/>
                <a:gd name="T66" fmla="*/ 62 w 123"/>
                <a:gd name="T67" fmla="*/ 0 h 123"/>
                <a:gd name="T68" fmla="*/ 52 w 123"/>
                <a:gd name="T69" fmla="*/ 0 h 123"/>
                <a:gd name="T70" fmla="*/ 52 w 123"/>
                <a:gd name="T71" fmla="*/ 9 h 123"/>
                <a:gd name="T72" fmla="*/ 31 w 123"/>
                <a:gd name="T73" fmla="*/ 18 h 123"/>
                <a:gd name="T74" fmla="*/ 25 w 123"/>
                <a:gd name="T75" fmla="*/ 11 h 123"/>
                <a:gd name="T76" fmla="*/ 11 w 123"/>
                <a:gd name="T77" fmla="*/ 25 h 123"/>
                <a:gd name="T78" fmla="*/ 18 w 123"/>
                <a:gd name="T79" fmla="*/ 31 h 123"/>
                <a:gd name="T80" fmla="*/ 9 w 123"/>
                <a:gd name="T81" fmla="*/ 52 h 123"/>
                <a:gd name="T82" fmla="*/ 0 w 123"/>
                <a:gd name="T83" fmla="*/ 52 h 123"/>
                <a:gd name="T84" fmla="*/ 0 w 123"/>
                <a:gd name="T85" fmla="*/ 71 h 123"/>
                <a:gd name="T86" fmla="*/ 9 w 123"/>
                <a:gd name="T87" fmla="*/ 71 h 123"/>
                <a:gd name="T88" fmla="*/ 18 w 123"/>
                <a:gd name="T89" fmla="*/ 92 h 123"/>
                <a:gd name="T90" fmla="*/ 62 w 123"/>
                <a:gd name="T91" fmla="*/ 22 h 123"/>
                <a:gd name="T92" fmla="*/ 62 w 123"/>
                <a:gd name="T93" fmla="*/ 22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3" h="123">
                  <a:moveTo>
                    <a:pt x="62" y="123"/>
                  </a:moveTo>
                  <a:cubicBezTo>
                    <a:pt x="71" y="123"/>
                    <a:pt x="71" y="123"/>
                    <a:pt x="71" y="123"/>
                  </a:cubicBezTo>
                  <a:cubicBezTo>
                    <a:pt x="71" y="114"/>
                    <a:pt x="71" y="114"/>
                    <a:pt x="71" y="114"/>
                  </a:cubicBezTo>
                  <a:cubicBezTo>
                    <a:pt x="79" y="113"/>
                    <a:pt x="86" y="110"/>
                    <a:pt x="92" y="106"/>
                  </a:cubicBezTo>
                  <a:cubicBezTo>
                    <a:pt x="98" y="112"/>
                    <a:pt x="98" y="112"/>
                    <a:pt x="98" y="112"/>
                  </a:cubicBezTo>
                  <a:cubicBezTo>
                    <a:pt x="112" y="98"/>
                    <a:pt x="112" y="98"/>
                    <a:pt x="112" y="98"/>
                  </a:cubicBezTo>
                  <a:cubicBezTo>
                    <a:pt x="106" y="92"/>
                    <a:pt x="106" y="92"/>
                    <a:pt x="106" y="92"/>
                  </a:cubicBezTo>
                  <a:cubicBezTo>
                    <a:pt x="110" y="86"/>
                    <a:pt x="113" y="79"/>
                    <a:pt x="114" y="71"/>
                  </a:cubicBezTo>
                  <a:cubicBezTo>
                    <a:pt x="123" y="71"/>
                    <a:pt x="123" y="71"/>
                    <a:pt x="123" y="71"/>
                  </a:cubicBezTo>
                  <a:cubicBezTo>
                    <a:pt x="123" y="52"/>
                    <a:pt x="123" y="52"/>
                    <a:pt x="123" y="52"/>
                  </a:cubicBezTo>
                  <a:cubicBezTo>
                    <a:pt x="114" y="52"/>
                    <a:pt x="114" y="52"/>
                    <a:pt x="114" y="52"/>
                  </a:cubicBezTo>
                  <a:cubicBezTo>
                    <a:pt x="113" y="44"/>
                    <a:pt x="110" y="37"/>
                    <a:pt x="106" y="31"/>
                  </a:cubicBezTo>
                  <a:cubicBezTo>
                    <a:pt x="112" y="25"/>
                    <a:pt x="112" y="25"/>
                    <a:pt x="112" y="25"/>
                  </a:cubicBezTo>
                  <a:cubicBezTo>
                    <a:pt x="98" y="11"/>
                    <a:pt x="98" y="11"/>
                    <a:pt x="98" y="11"/>
                  </a:cubicBezTo>
                  <a:cubicBezTo>
                    <a:pt x="92" y="18"/>
                    <a:pt x="92" y="18"/>
                    <a:pt x="92" y="18"/>
                  </a:cubicBezTo>
                  <a:cubicBezTo>
                    <a:pt x="86" y="13"/>
                    <a:pt x="79" y="11"/>
                    <a:pt x="71" y="9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83" y="22"/>
                    <a:pt x="101" y="40"/>
                    <a:pt x="101" y="62"/>
                  </a:cubicBezTo>
                  <a:cubicBezTo>
                    <a:pt x="101" y="83"/>
                    <a:pt x="83" y="101"/>
                    <a:pt x="62" y="101"/>
                  </a:cubicBezTo>
                  <a:lnTo>
                    <a:pt x="62" y="123"/>
                  </a:lnTo>
                  <a:close/>
                  <a:moveTo>
                    <a:pt x="18" y="92"/>
                  </a:moveTo>
                  <a:cubicBezTo>
                    <a:pt x="11" y="98"/>
                    <a:pt x="11" y="98"/>
                    <a:pt x="11" y="98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31" y="106"/>
                    <a:pt x="31" y="106"/>
                    <a:pt x="31" y="106"/>
                  </a:cubicBezTo>
                  <a:cubicBezTo>
                    <a:pt x="37" y="110"/>
                    <a:pt x="44" y="113"/>
                    <a:pt x="52" y="114"/>
                  </a:cubicBezTo>
                  <a:cubicBezTo>
                    <a:pt x="52" y="123"/>
                    <a:pt x="52" y="123"/>
                    <a:pt x="52" y="123"/>
                  </a:cubicBezTo>
                  <a:cubicBezTo>
                    <a:pt x="62" y="123"/>
                    <a:pt x="62" y="123"/>
                    <a:pt x="62" y="123"/>
                  </a:cubicBezTo>
                  <a:cubicBezTo>
                    <a:pt x="62" y="101"/>
                    <a:pt x="62" y="101"/>
                    <a:pt x="62" y="101"/>
                  </a:cubicBezTo>
                  <a:cubicBezTo>
                    <a:pt x="40" y="101"/>
                    <a:pt x="22" y="83"/>
                    <a:pt x="22" y="62"/>
                  </a:cubicBezTo>
                  <a:cubicBezTo>
                    <a:pt x="22" y="40"/>
                    <a:pt x="40" y="22"/>
                    <a:pt x="62" y="22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44" y="11"/>
                    <a:pt x="37" y="13"/>
                    <a:pt x="31" y="18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3" y="37"/>
                    <a:pt x="10" y="44"/>
                    <a:pt x="9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9" y="71"/>
                    <a:pt x="9" y="71"/>
                    <a:pt x="9" y="71"/>
                  </a:cubicBezTo>
                  <a:cubicBezTo>
                    <a:pt x="10" y="79"/>
                    <a:pt x="13" y="86"/>
                    <a:pt x="18" y="92"/>
                  </a:cubicBezTo>
                  <a:close/>
                  <a:moveTo>
                    <a:pt x="62" y="22"/>
                  </a:moveTo>
                  <a:cubicBezTo>
                    <a:pt x="62" y="22"/>
                    <a:pt x="62" y="22"/>
                    <a:pt x="62" y="2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2" name="Freeform 350"/>
            <p:cNvSpPr>
              <a:spLocks noEditPoints="1"/>
            </p:cNvSpPr>
            <p:nvPr/>
          </p:nvSpPr>
          <p:spPr bwMode="auto">
            <a:xfrm>
              <a:off x="11425239" y="1195680"/>
              <a:ext cx="311150" cy="314325"/>
            </a:xfrm>
            <a:custGeom>
              <a:avLst/>
              <a:gdLst>
                <a:gd name="T0" fmla="*/ 77 w 83"/>
                <a:gd name="T1" fmla="*/ 35 h 84"/>
                <a:gd name="T2" fmla="*/ 83 w 83"/>
                <a:gd name="T3" fmla="*/ 33 h 84"/>
                <a:gd name="T4" fmla="*/ 77 w 83"/>
                <a:gd name="T5" fmla="*/ 18 h 84"/>
                <a:gd name="T6" fmla="*/ 71 w 83"/>
                <a:gd name="T7" fmla="*/ 21 h 84"/>
                <a:gd name="T8" fmla="*/ 62 w 83"/>
                <a:gd name="T9" fmla="*/ 12 h 84"/>
                <a:gd name="T10" fmla="*/ 64 w 83"/>
                <a:gd name="T11" fmla="*/ 6 h 84"/>
                <a:gd name="T12" fmla="*/ 50 w 83"/>
                <a:gd name="T13" fmla="*/ 0 h 84"/>
                <a:gd name="T14" fmla="*/ 47 w 83"/>
                <a:gd name="T15" fmla="*/ 6 h 84"/>
                <a:gd name="T16" fmla="*/ 41 w 83"/>
                <a:gd name="T17" fmla="*/ 5 h 84"/>
                <a:gd name="T18" fmla="*/ 41 w 83"/>
                <a:gd name="T19" fmla="*/ 17 h 84"/>
                <a:gd name="T20" fmla="*/ 64 w 83"/>
                <a:gd name="T21" fmla="*/ 32 h 84"/>
                <a:gd name="T22" fmla="*/ 51 w 83"/>
                <a:gd name="T23" fmla="*/ 64 h 84"/>
                <a:gd name="T24" fmla="*/ 51 w 83"/>
                <a:gd name="T25" fmla="*/ 64 h 84"/>
                <a:gd name="T26" fmla="*/ 41 w 83"/>
                <a:gd name="T27" fmla="*/ 66 h 84"/>
                <a:gd name="T28" fmla="*/ 41 w 83"/>
                <a:gd name="T29" fmla="*/ 66 h 84"/>
                <a:gd name="T30" fmla="*/ 41 w 83"/>
                <a:gd name="T31" fmla="*/ 78 h 84"/>
                <a:gd name="T32" fmla="*/ 48 w 83"/>
                <a:gd name="T33" fmla="*/ 78 h 84"/>
                <a:gd name="T34" fmla="*/ 51 w 83"/>
                <a:gd name="T35" fmla="*/ 84 h 84"/>
                <a:gd name="T36" fmla="*/ 65 w 83"/>
                <a:gd name="T37" fmla="*/ 77 h 84"/>
                <a:gd name="T38" fmla="*/ 63 w 83"/>
                <a:gd name="T39" fmla="*/ 72 h 84"/>
                <a:gd name="T40" fmla="*/ 72 w 83"/>
                <a:gd name="T41" fmla="*/ 62 h 84"/>
                <a:gd name="T42" fmla="*/ 77 w 83"/>
                <a:gd name="T43" fmla="*/ 65 h 84"/>
                <a:gd name="T44" fmla="*/ 83 w 83"/>
                <a:gd name="T45" fmla="*/ 50 h 84"/>
                <a:gd name="T46" fmla="*/ 77 w 83"/>
                <a:gd name="T47" fmla="*/ 48 h 84"/>
                <a:gd name="T48" fmla="*/ 77 w 83"/>
                <a:gd name="T49" fmla="*/ 35 h 84"/>
                <a:gd name="T50" fmla="*/ 41 w 83"/>
                <a:gd name="T51" fmla="*/ 5 h 84"/>
                <a:gd name="T52" fmla="*/ 35 w 83"/>
                <a:gd name="T53" fmla="*/ 6 h 84"/>
                <a:gd name="T54" fmla="*/ 32 w 83"/>
                <a:gd name="T55" fmla="*/ 0 h 84"/>
                <a:gd name="T56" fmla="*/ 18 w 83"/>
                <a:gd name="T57" fmla="*/ 6 h 84"/>
                <a:gd name="T58" fmla="*/ 20 w 83"/>
                <a:gd name="T59" fmla="*/ 12 h 84"/>
                <a:gd name="T60" fmla="*/ 11 w 83"/>
                <a:gd name="T61" fmla="*/ 21 h 84"/>
                <a:gd name="T62" fmla="*/ 5 w 83"/>
                <a:gd name="T63" fmla="*/ 19 h 84"/>
                <a:gd name="T64" fmla="*/ 0 w 83"/>
                <a:gd name="T65" fmla="*/ 34 h 84"/>
                <a:gd name="T66" fmla="*/ 5 w 83"/>
                <a:gd name="T67" fmla="*/ 36 h 84"/>
                <a:gd name="T68" fmla="*/ 6 w 83"/>
                <a:gd name="T69" fmla="*/ 49 h 84"/>
                <a:gd name="T70" fmla="*/ 0 w 83"/>
                <a:gd name="T71" fmla="*/ 51 h 84"/>
                <a:gd name="T72" fmla="*/ 6 w 83"/>
                <a:gd name="T73" fmla="*/ 66 h 84"/>
                <a:gd name="T74" fmla="*/ 12 w 83"/>
                <a:gd name="T75" fmla="*/ 63 h 84"/>
                <a:gd name="T76" fmla="*/ 21 w 83"/>
                <a:gd name="T77" fmla="*/ 72 h 84"/>
                <a:gd name="T78" fmla="*/ 19 w 83"/>
                <a:gd name="T79" fmla="*/ 78 h 84"/>
                <a:gd name="T80" fmla="*/ 33 w 83"/>
                <a:gd name="T81" fmla="*/ 84 h 84"/>
                <a:gd name="T82" fmla="*/ 35 w 83"/>
                <a:gd name="T83" fmla="*/ 78 h 84"/>
                <a:gd name="T84" fmla="*/ 41 w 83"/>
                <a:gd name="T85" fmla="*/ 78 h 84"/>
                <a:gd name="T86" fmla="*/ 41 w 83"/>
                <a:gd name="T87" fmla="*/ 66 h 84"/>
                <a:gd name="T88" fmla="*/ 19 w 83"/>
                <a:gd name="T89" fmla="*/ 51 h 84"/>
                <a:gd name="T90" fmla="*/ 32 w 83"/>
                <a:gd name="T91" fmla="*/ 19 h 84"/>
                <a:gd name="T92" fmla="*/ 41 w 83"/>
                <a:gd name="T93" fmla="*/ 17 h 84"/>
                <a:gd name="T94" fmla="*/ 41 w 83"/>
                <a:gd name="T95" fmla="*/ 17 h 84"/>
                <a:gd name="T96" fmla="*/ 41 w 83"/>
                <a:gd name="T97" fmla="*/ 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83" h="84">
                  <a:moveTo>
                    <a:pt x="77" y="35"/>
                  </a:moveTo>
                  <a:cubicBezTo>
                    <a:pt x="83" y="33"/>
                    <a:pt x="83" y="33"/>
                    <a:pt x="83" y="33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9" y="17"/>
                    <a:pt x="65" y="14"/>
                    <a:pt x="62" y="12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5" y="6"/>
                    <a:pt x="43" y="5"/>
                    <a:pt x="41" y="5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51" y="17"/>
                    <a:pt x="60" y="23"/>
                    <a:pt x="64" y="32"/>
                  </a:cubicBezTo>
                  <a:cubicBezTo>
                    <a:pt x="69" y="45"/>
                    <a:pt x="63" y="59"/>
                    <a:pt x="51" y="64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48" y="66"/>
                    <a:pt x="45" y="66"/>
                    <a:pt x="41" y="66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4" y="78"/>
                    <a:pt x="46" y="78"/>
                    <a:pt x="48" y="78"/>
                  </a:cubicBezTo>
                  <a:cubicBezTo>
                    <a:pt x="51" y="84"/>
                    <a:pt x="51" y="84"/>
                    <a:pt x="51" y="84"/>
                  </a:cubicBezTo>
                  <a:cubicBezTo>
                    <a:pt x="65" y="77"/>
                    <a:pt x="65" y="77"/>
                    <a:pt x="65" y="77"/>
                  </a:cubicBezTo>
                  <a:cubicBezTo>
                    <a:pt x="63" y="72"/>
                    <a:pt x="63" y="72"/>
                    <a:pt x="63" y="72"/>
                  </a:cubicBezTo>
                  <a:cubicBezTo>
                    <a:pt x="66" y="69"/>
                    <a:pt x="69" y="66"/>
                    <a:pt x="72" y="62"/>
                  </a:cubicBezTo>
                  <a:cubicBezTo>
                    <a:pt x="77" y="65"/>
                    <a:pt x="77" y="65"/>
                    <a:pt x="77" y="65"/>
                  </a:cubicBezTo>
                  <a:cubicBezTo>
                    <a:pt x="83" y="50"/>
                    <a:pt x="83" y="50"/>
                    <a:pt x="83" y="50"/>
                  </a:cubicBezTo>
                  <a:cubicBezTo>
                    <a:pt x="77" y="48"/>
                    <a:pt x="77" y="48"/>
                    <a:pt x="77" y="48"/>
                  </a:cubicBezTo>
                  <a:cubicBezTo>
                    <a:pt x="78" y="44"/>
                    <a:pt x="78" y="39"/>
                    <a:pt x="77" y="35"/>
                  </a:cubicBezTo>
                  <a:close/>
                  <a:moveTo>
                    <a:pt x="41" y="5"/>
                  </a:moveTo>
                  <a:cubicBezTo>
                    <a:pt x="39" y="5"/>
                    <a:pt x="37" y="6"/>
                    <a:pt x="35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7" y="15"/>
                    <a:pt x="14" y="18"/>
                    <a:pt x="11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40"/>
                    <a:pt x="5" y="44"/>
                    <a:pt x="6" y="4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12" y="63"/>
                    <a:pt x="12" y="63"/>
                    <a:pt x="12" y="63"/>
                  </a:cubicBezTo>
                  <a:cubicBezTo>
                    <a:pt x="14" y="67"/>
                    <a:pt x="17" y="70"/>
                    <a:pt x="21" y="72"/>
                  </a:cubicBezTo>
                  <a:cubicBezTo>
                    <a:pt x="19" y="78"/>
                    <a:pt x="19" y="78"/>
                    <a:pt x="19" y="78"/>
                  </a:cubicBezTo>
                  <a:cubicBezTo>
                    <a:pt x="33" y="84"/>
                    <a:pt x="33" y="84"/>
                    <a:pt x="33" y="84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7" y="78"/>
                    <a:pt x="39" y="78"/>
                    <a:pt x="41" y="78"/>
                  </a:cubicBezTo>
                  <a:cubicBezTo>
                    <a:pt x="41" y="66"/>
                    <a:pt x="41" y="66"/>
                    <a:pt x="41" y="66"/>
                  </a:cubicBezTo>
                  <a:cubicBezTo>
                    <a:pt x="32" y="66"/>
                    <a:pt x="23" y="61"/>
                    <a:pt x="19" y="51"/>
                  </a:cubicBezTo>
                  <a:cubicBezTo>
                    <a:pt x="14" y="39"/>
                    <a:pt x="19" y="25"/>
                    <a:pt x="32" y="19"/>
                  </a:cubicBezTo>
                  <a:cubicBezTo>
                    <a:pt x="35" y="18"/>
                    <a:pt x="38" y="17"/>
                    <a:pt x="41" y="17"/>
                  </a:cubicBezTo>
                  <a:cubicBezTo>
                    <a:pt x="41" y="17"/>
                    <a:pt x="41" y="17"/>
                    <a:pt x="41" y="17"/>
                  </a:cubicBezTo>
                  <a:lnTo>
                    <a:pt x="4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3" name="Freeform 351"/>
            <p:cNvSpPr/>
            <p:nvPr/>
          </p:nvSpPr>
          <p:spPr bwMode="auto">
            <a:xfrm>
              <a:off x="3457575" y="6278563"/>
              <a:ext cx="161925" cy="201613"/>
            </a:xfrm>
            <a:custGeom>
              <a:avLst/>
              <a:gdLst>
                <a:gd name="T0" fmla="*/ 0 w 43"/>
                <a:gd name="T1" fmla="*/ 0 h 54"/>
                <a:gd name="T2" fmla="*/ 17 w 43"/>
                <a:gd name="T3" fmla="*/ 54 h 54"/>
                <a:gd name="T4" fmla="*/ 43 w 43"/>
                <a:gd name="T5" fmla="*/ 0 h 54"/>
                <a:gd name="T6" fmla="*/ 0 w 4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4">
                  <a:moveTo>
                    <a:pt x="0" y="0"/>
                  </a:moveTo>
                  <a:cubicBezTo>
                    <a:pt x="1" y="22"/>
                    <a:pt x="8" y="40"/>
                    <a:pt x="17" y="54"/>
                  </a:cubicBezTo>
                  <a:cubicBezTo>
                    <a:pt x="32" y="40"/>
                    <a:pt x="41" y="21"/>
                    <a:pt x="43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4" name="Freeform 352"/>
            <p:cNvSpPr/>
            <p:nvPr/>
          </p:nvSpPr>
          <p:spPr bwMode="auto">
            <a:xfrm>
              <a:off x="3457575" y="6026150"/>
              <a:ext cx="161925" cy="198438"/>
            </a:xfrm>
            <a:custGeom>
              <a:avLst/>
              <a:gdLst>
                <a:gd name="T0" fmla="*/ 17 w 43"/>
                <a:gd name="T1" fmla="*/ 0 h 53"/>
                <a:gd name="T2" fmla="*/ 0 w 43"/>
                <a:gd name="T3" fmla="*/ 53 h 53"/>
                <a:gd name="T4" fmla="*/ 43 w 43"/>
                <a:gd name="T5" fmla="*/ 53 h 53"/>
                <a:gd name="T6" fmla="*/ 17 w 43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3">
                  <a:moveTo>
                    <a:pt x="17" y="0"/>
                  </a:moveTo>
                  <a:cubicBezTo>
                    <a:pt x="8" y="13"/>
                    <a:pt x="1" y="32"/>
                    <a:pt x="0" y="53"/>
                  </a:cubicBezTo>
                  <a:cubicBezTo>
                    <a:pt x="43" y="53"/>
                    <a:pt x="43" y="53"/>
                    <a:pt x="43" y="53"/>
                  </a:cubicBezTo>
                  <a:cubicBezTo>
                    <a:pt x="41" y="32"/>
                    <a:pt x="32" y="13"/>
                    <a:pt x="1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5" name="Freeform 353"/>
            <p:cNvSpPr/>
            <p:nvPr/>
          </p:nvSpPr>
          <p:spPr bwMode="auto">
            <a:xfrm>
              <a:off x="3338512" y="5943600"/>
              <a:ext cx="141288" cy="280988"/>
            </a:xfrm>
            <a:custGeom>
              <a:avLst/>
              <a:gdLst>
                <a:gd name="T0" fmla="*/ 0 w 38"/>
                <a:gd name="T1" fmla="*/ 0 h 75"/>
                <a:gd name="T2" fmla="*/ 0 w 38"/>
                <a:gd name="T3" fmla="*/ 75 h 75"/>
                <a:gd name="T4" fmla="*/ 19 w 38"/>
                <a:gd name="T5" fmla="*/ 75 h 75"/>
                <a:gd name="T6" fmla="*/ 38 w 38"/>
                <a:gd name="T7" fmla="*/ 13 h 75"/>
                <a:gd name="T8" fmla="*/ 0 w 38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5">
                  <a:moveTo>
                    <a:pt x="0" y="0"/>
                  </a:moveTo>
                  <a:cubicBezTo>
                    <a:pt x="0" y="75"/>
                    <a:pt x="0" y="75"/>
                    <a:pt x="0" y="75"/>
                  </a:cubicBezTo>
                  <a:cubicBezTo>
                    <a:pt x="19" y="75"/>
                    <a:pt x="19" y="75"/>
                    <a:pt x="19" y="75"/>
                  </a:cubicBezTo>
                  <a:cubicBezTo>
                    <a:pt x="20" y="50"/>
                    <a:pt x="28" y="29"/>
                    <a:pt x="38" y="13"/>
                  </a:cubicBezTo>
                  <a:cubicBezTo>
                    <a:pt x="27" y="6"/>
                    <a:pt x="14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6" name="Freeform 354"/>
            <p:cNvSpPr/>
            <p:nvPr/>
          </p:nvSpPr>
          <p:spPr bwMode="auto">
            <a:xfrm>
              <a:off x="3143250" y="6278563"/>
              <a:ext cx="141288" cy="280988"/>
            </a:xfrm>
            <a:custGeom>
              <a:avLst/>
              <a:gdLst>
                <a:gd name="T0" fmla="*/ 38 w 38"/>
                <a:gd name="T1" fmla="*/ 75 h 75"/>
                <a:gd name="T2" fmla="*/ 38 w 38"/>
                <a:gd name="T3" fmla="*/ 0 h 75"/>
                <a:gd name="T4" fmla="*/ 19 w 38"/>
                <a:gd name="T5" fmla="*/ 0 h 75"/>
                <a:gd name="T6" fmla="*/ 0 w 38"/>
                <a:gd name="T7" fmla="*/ 62 h 75"/>
                <a:gd name="T8" fmla="*/ 38 w 3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5">
                  <a:moveTo>
                    <a:pt x="38" y="75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25"/>
                    <a:pt x="10" y="46"/>
                    <a:pt x="0" y="62"/>
                  </a:cubicBezTo>
                  <a:cubicBezTo>
                    <a:pt x="11" y="69"/>
                    <a:pt x="24" y="74"/>
                    <a:pt x="38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7" name="Freeform 355"/>
            <p:cNvSpPr/>
            <p:nvPr/>
          </p:nvSpPr>
          <p:spPr bwMode="auto">
            <a:xfrm>
              <a:off x="3143250" y="5943600"/>
              <a:ext cx="141288" cy="280988"/>
            </a:xfrm>
            <a:custGeom>
              <a:avLst/>
              <a:gdLst>
                <a:gd name="T0" fmla="*/ 19 w 38"/>
                <a:gd name="T1" fmla="*/ 75 h 75"/>
                <a:gd name="T2" fmla="*/ 38 w 38"/>
                <a:gd name="T3" fmla="*/ 75 h 75"/>
                <a:gd name="T4" fmla="*/ 38 w 38"/>
                <a:gd name="T5" fmla="*/ 0 h 75"/>
                <a:gd name="T6" fmla="*/ 0 w 38"/>
                <a:gd name="T7" fmla="*/ 14 h 75"/>
                <a:gd name="T8" fmla="*/ 19 w 3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5">
                  <a:moveTo>
                    <a:pt x="19" y="75"/>
                  </a:moveTo>
                  <a:cubicBezTo>
                    <a:pt x="38" y="75"/>
                    <a:pt x="38" y="75"/>
                    <a:pt x="38" y="75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4" y="1"/>
                    <a:pt x="11" y="6"/>
                    <a:pt x="0" y="14"/>
                  </a:cubicBezTo>
                  <a:cubicBezTo>
                    <a:pt x="10" y="29"/>
                    <a:pt x="18" y="51"/>
                    <a:pt x="19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8" name="Freeform 356"/>
            <p:cNvSpPr/>
            <p:nvPr/>
          </p:nvSpPr>
          <p:spPr bwMode="auto">
            <a:xfrm>
              <a:off x="3003550" y="6278563"/>
              <a:ext cx="157163" cy="198438"/>
            </a:xfrm>
            <a:custGeom>
              <a:avLst/>
              <a:gdLst>
                <a:gd name="T0" fmla="*/ 26 w 42"/>
                <a:gd name="T1" fmla="*/ 53 h 53"/>
                <a:gd name="T2" fmla="*/ 42 w 42"/>
                <a:gd name="T3" fmla="*/ 0 h 53"/>
                <a:gd name="T4" fmla="*/ 0 w 42"/>
                <a:gd name="T5" fmla="*/ 0 h 53"/>
                <a:gd name="T6" fmla="*/ 26 w 42"/>
                <a:gd name="T7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3">
                  <a:moveTo>
                    <a:pt x="26" y="53"/>
                  </a:moveTo>
                  <a:cubicBezTo>
                    <a:pt x="35" y="40"/>
                    <a:pt x="41" y="21"/>
                    <a:pt x="4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21"/>
                    <a:pt x="12" y="40"/>
                    <a:pt x="26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9" name="Freeform 357"/>
            <p:cNvSpPr/>
            <p:nvPr/>
          </p:nvSpPr>
          <p:spPr bwMode="auto">
            <a:xfrm>
              <a:off x="3003550" y="6026150"/>
              <a:ext cx="157163" cy="198438"/>
            </a:xfrm>
            <a:custGeom>
              <a:avLst/>
              <a:gdLst>
                <a:gd name="T0" fmla="*/ 26 w 42"/>
                <a:gd name="T1" fmla="*/ 0 h 53"/>
                <a:gd name="T2" fmla="*/ 0 w 42"/>
                <a:gd name="T3" fmla="*/ 53 h 53"/>
                <a:gd name="T4" fmla="*/ 42 w 42"/>
                <a:gd name="T5" fmla="*/ 53 h 53"/>
                <a:gd name="T6" fmla="*/ 26 w 42"/>
                <a:gd name="T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3">
                  <a:moveTo>
                    <a:pt x="26" y="0"/>
                  </a:moveTo>
                  <a:cubicBezTo>
                    <a:pt x="12" y="14"/>
                    <a:pt x="2" y="32"/>
                    <a:pt x="0" y="53"/>
                  </a:cubicBezTo>
                  <a:cubicBezTo>
                    <a:pt x="42" y="53"/>
                    <a:pt x="42" y="53"/>
                    <a:pt x="42" y="53"/>
                  </a:cubicBezTo>
                  <a:cubicBezTo>
                    <a:pt x="41" y="32"/>
                    <a:pt x="35" y="13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0" name="Freeform 358"/>
            <p:cNvSpPr/>
            <p:nvPr/>
          </p:nvSpPr>
          <p:spPr bwMode="auto">
            <a:xfrm>
              <a:off x="3338512" y="6278563"/>
              <a:ext cx="141288" cy="280988"/>
            </a:xfrm>
            <a:custGeom>
              <a:avLst/>
              <a:gdLst>
                <a:gd name="T0" fmla="*/ 0 w 38"/>
                <a:gd name="T1" fmla="*/ 75 h 75"/>
                <a:gd name="T2" fmla="*/ 38 w 38"/>
                <a:gd name="T3" fmla="*/ 62 h 75"/>
                <a:gd name="T4" fmla="*/ 19 w 38"/>
                <a:gd name="T5" fmla="*/ 0 h 75"/>
                <a:gd name="T6" fmla="*/ 0 w 38"/>
                <a:gd name="T7" fmla="*/ 0 h 75"/>
                <a:gd name="T8" fmla="*/ 0 w 38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5">
                  <a:moveTo>
                    <a:pt x="0" y="75"/>
                  </a:moveTo>
                  <a:cubicBezTo>
                    <a:pt x="14" y="74"/>
                    <a:pt x="27" y="69"/>
                    <a:pt x="38" y="62"/>
                  </a:cubicBezTo>
                  <a:cubicBezTo>
                    <a:pt x="28" y="47"/>
                    <a:pt x="20" y="25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1" name="Freeform 359"/>
            <p:cNvSpPr>
              <a:spLocks noEditPoints="1"/>
            </p:cNvSpPr>
            <p:nvPr/>
          </p:nvSpPr>
          <p:spPr bwMode="auto">
            <a:xfrm>
              <a:off x="2782887" y="1574800"/>
              <a:ext cx="561975" cy="447675"/>
            </a:xfrm>
            <a:custGeom>
              <a:avLst/>
              <a:gdLst>
                <a:gd name="T0" fmla="*/ 135 w 150"/>
                <a:gd name="T1" fmla="*/ 27 h 119"/>
                <a:gd name="T2" fmla="*/ 122 w 150"/>
                <a:gd name="T3" fmla="*/ 27 h 119"/>
                <a:gd name="T4" fmla="*/ 122 w 150"/>
                <a:gd name="T5" fmla="*/ 34 h 119"/>
                <a:gd name="T6" fmla="*/ 137 w 150"/>
                <a:gd name="T7" fmla="*/ 67 h 119"/>
                <a:gd name="T8" fmla="*/ 137 w 150"/>
                <a:gd name="T9" fmla="*/ 83 h 119"/>
                <a:gd name="T10" fmla="*/ 122 w 150"/>
                <a:gd name="T11" fmla="*/ 119 h 119"/>
                <a:gd name="T12" fmla="*/ 150 w 150"/>
                <a:gd name="T13" fmla="*/ 112 h 119"/>
                <a:gd name="T14" fmla="*/ 150 w 150"/>
                <a:gd name="T15" fmla="*/ 43 h 119"/>
                <a:gd name="T16" fmla="*/ 121 w 150"/>
                <a:gd name="T17" fmla="*/ 0 h 119"/>
                <a:gd name="T18" fmla="*/ 75 w 150"/>
                <a:gd name="T19" fmla="*/ 10 h 119"/>
                <a:gd name="T20" fmla="*/ 122 w 150"/>
                <a:gd name="T21" fmla="*/ 27 h 119"/>
                <a:gd name="T22" fmla="*/ 75 w 150"/>
                <a:gd name="T23" fmla="*/ 95 h 119"/>
                <a:gd name="T24" fmla="*/ 114 w 150"/>
                <a:gd name="T25" fmla="*/ 112 h 119"/>
                <a:gd name="T26" fmla="*/ 122 w 150"/>
                <a:gd name="T27" fmla="*/ 119 h 119"/>
                <a:gd name="T28" fmla="*/ 107 w 150"/>
                <a:gd name="T29" fmla="*/ 83 h 119"/>
                <a:gd name="T30" fmla="*/ 122 w 150"/>
                <a:gd name="T31" fmla="*/ 67 h 119"/>
                <a:gd name="T32" fmla="*/ 75 w 150"/>
                <a:gd name="T33" fmla="*/ 34 h 119"/>
                <a:gd name="T34" fmla="*/ 75 w 150"/>
                <a:gd name="T35" fmla="*/ 0 h 119"/>
                <a:gd name="T36" fmla="*/ 29 w 150"/>
                <a:gd name="T37" fmla="*/ 1 h 119"/>
                <a:gd name="T38" fmla="*/ 38 w 150"/>
                <a:gd name="T39" fmla="*/ 10 h 119"/>
                <a:gd name="T40" fmla="*/ 75 w 150"/>
                <a:gd name="T41" fmla="*/ 10 h 119"/>
                <a:gd name="T42" fmla="*/ 29 w 150"/>
                <a:gd name="T43" fmla="*/ 119 h 119"/>
                <a:gd name="T44" fmla="*/ 36 w 150"/>
                <a:gd name="T45" fmla="*/ 112 h 119"/>
                <a:gd name="T46" fmla="*/ 75 w 150"/>
                <a:gd name="T47" fmla="*/ 95 h 119"/>
                <a:gd name="T48" fmla="*/ 29 w 150"/>
                <a:gd name="T49" fmla="*/ 34 h 119"/>
                <a:gd name="T50" fmla="*/ 44 w 150"/>
                <a:gd name="T51" fmla="*/ 67 h 119"/>
                <a:gd name="T52" fmla="*/ 44 w 150"/>
                <a:gd name="T53" fmla="*/ 83 h 119"/>
                <a:gd name="T54" fmla="*/ 29 w 150"/>
                <a:gd name="T55" fmla="*/ 119 h 119"/>
                <a:gd name="T56" fmla="*/ 15 w 150"/>
                <a:gd name="T57" fmla="*/ 27 h 119"/>
                <a:gd name="T58" fmla="*/ 0 w 150"/>
                <a:gd name="T59" fmla="*/ 91 h 119"/>
                <a:gd name="T60" fmla="*/ 0 w 150"/>
                <a:gd name="T61" fmla="*/ 112 h 119"/>
                <a:gd name="T62" fmla="*/ 29 w 150"/>
                <a:gd name="T63" fmla="*/ 119 h 119"/>
                <a:gd name="T64" fmla="*/ 14 w 150"/>
                <a:gd name="T65" fmla="*/ 83 h 119"/>
                <a:gd name="T66" fmla="*/ 29 w 150"/>
                <a:gd name="T67" fmla="*/ 67 h 119"/>
                <a:gd name="T68" fmla="*/ 25 w 150"/>
                <a:gd name="T69" fmla="*/ 34 h 119"/>
                <a:gd name="T70" fmla="*/ 29 w 150"/>
                <a:gd name="T71" fmla="*/ 1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0" h="119">
                  <a:moveTo>
                    <a:pt x="150" y="43"/>
                  </a:moveTo>
                  <a:cubicBezTo>
                    <a:pt x="135" y="27"/>
                    <a:pt x="135" y="27"/>
                    <a:pt x="135" y="27"/>
                  </a:cubicBezTo>
                  <a:cubicBezTo>
                    <a:pt x="122" y="1"/>
                    <a:pt x="122" y="1"/>
                    <a:pt x="122" y="1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5" y="34"/>
                    <a:pt x="125" y="34"/>
                    <a:pt x="125" y="34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37" y="67"/>
                    <a:pt x="137" y="67"/>
                    <a:pt x="137" y="67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37" y="83"/>
                    <a:pt x="137" y="83"/>
                    <a:pt x="137" y="83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22" y="119"/>
                    <a:pt x="122" y="119"/>
                    <a:pt x="122" y="119"/>
                  </a:cubicBezTo>
                  <a:cubicBezTo>
                    <a:pt x="143" y="119"/>
                    <a:pt x="143" y="119"/>
                    <a:pt x="143" y="119"/>
                  </a:cubicBezTo>
                  <a:cubicBezTo>
                    <a:pt x="147" y="119"/>
                    <a:pt x="150" y="116"/>
                    <a:pt x="150" y="112"/>
                  </a:cubicBezTo>
                  <a:cubicBezTo>
                    <a:pt x="150" y="95"/>
                    <a:pt x="150" y="95"/>
                    <a:pt x="150" y="95"/>
                  </a:cubicBezTo>
                  <a:lnTo>
                    <a:pt x="150" y="43"/>
                  </a:lnTo>
                  <a:close/>
                  <a:moveTo>
                    <a:pt x="122" y="1"/>
                  </a:moveTo>
                  <a:cubicBezTo>
                    <a:pt x="121" y="0"/>
                    <a:pt x="121" y="0"/>
                    <a:pt x="121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113" y="10"/>
                    <a:pt x="113" y="10"/>
                    <a:pt x="113" y="10"/>
                  </a:cubicBezTo>
                  <a:cubicBezTo>
                    <a:pt x="122" y="27"/>
                    <a:pt x="122" y="27"/>
                    <a:pt x="122" y="27"/>
                  </a:cubicBezTo>
                  <a:cubicBezTo>
                    <a:pt x="122" y="1"/>
                    <a:pt x="122" y="1"/>
                    <a:pt x="122" y="1"/>
                  </a:cubicBezTo>
                  <a:close/>
                  <a:moveTo>
                    <a:pt x="75" y="95"/>
                  </a:moveTo>
                  <a:cubicBezTo>
                    <a:pt x="114" y="95"/>
                    <a:pt x="114" y="95"/>
                    <a:pt x="114" y="95"/>
                  </a:cubicBezTo>
                  <a:cubicBezTo>
                    <a:pt x="114" y="112"/>
                    <a:pt x="114" y="112"/>
                    <a:pt x="114" y="112"/>
                  </a:cubicBezTo>
                  <a:cubicBezTo>
                    <a:pt x="114" y="116"/>
                    <a:pt x="117" y="119"/>
                    <a:pt x="121" y="119"/>
                  </a:cubicBezTo>
                  <a:cubicBezTo>
                    <a:pt x="122" y="119"/>
                    <a:pt x="122" y="119"/>
                    <a:pt x="122" y="119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07" y="83"/>
                    <a:pt x="107" y="83"/>
                    <a:pt x="107" y="83"/>
                  </a:cubicBezTo>
                  <a:cubicBezTo>
                    <a:pt x="107" y="67"/>
                    <a:pt x="107" y="67"/>
                    <a:pt x="107" y="67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2" y="34"/>
                    <a:pt x="122" y="34"/>
                    <a:pt x="122" y="34"/>
                  </a:cubicBezTo>
                  <a:cubicBezTo>
                    <a:pt x="75" y="34"/>
                    <a:pt x="75" y="34"/>
                    <a:pt x="75" y="34"/>
                  </a:cubicBezTo>
                  <a:lnTo>
                    <a:pt x="75" y="95"/>
                  </a:lnTo>
                  <a:close/>
                  <a:moveTo>
                    <a:pt x="75" y="0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27"/>
                    <a:pt x="29" y="27"/>
                    <a:pt x="29" y="27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75" y="10"/>
                    <a:pt x="75" y="10"/>
                    <a:pt x="75" y="10"/>
                  </a:cubicBezTo>
                  <a:cubicBezTo>
                    <a:pt x="75" y="0"/>
                    <a:pt x="75" y="0"/>
                    <a:pt x="75" y="0"/>
                  </a:cubicBezTo>
                  <a:close/>
                  <a:moveTo>
                    <a:pt x="29" y="119"/>
                  </a:moveTo>
                  <a:cubicBezTo>
                    <a:pt x="29" y="119"/>
                    <a:pt x="29" y="119"/>
                    <a:pt x="29" y="119"/>
                  </a:cubicBezTo>
                  <a:cubicBezTo>
                    <a:pt x="33" y="119"/>
                    <a:pt x="36" y="116"/>
                    <a:pt x="36" y="112"/>
                  </a:cubicBezTo>
                  <a:cubicBezTo>
                    <a:pt x="36" y="95"/>
                    <a:pt x="36" y="95"/>
                    <a:pt x="36" y="95"/>
                  </a:cubicBezTo>
                  <a:cubicBezTo>
                    <a:pt x="75" y="95"/>
                    <a:pt x="75" y="95"/>
                    <a:pt x="75" y="95"/>
                  </a:cubicBezTo>
                  <a:cubicBezTo>
                    <a:pt x="75" y="34"/>
                    <a:pt x="75" y="34"/>
                    <a:pt x="75" y="34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44" y="83"/>
                    <a:pt x="44" y="83"/>
                    <a:pt x="44" y="83"/>
                  </a:cubicBezTo>
                  <a:cubicBezTo>
                    <a:pt x="29" y="83"/>
                    <a:pt x="29" y="83"/>
                    <a:pt x="29" y="83"/>
                  </a:cubicBezTo>
                  <a:lnTo>
                    <a:pt x="29" y="119"/>
                  </a:lnTo>
                  <a:close/>
                  <a:moveTo>
                    <a:pt x="29" y="1"/>
                  </a:moveTo>
                  <a:cubicBezTo>
                    <a:pt x="15" y="27"/>
                    <a:pt x="15" y="27"/>
                    <a:pt x="15" y="2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0" y="112"/>
                    <a:pt x="0" y="112"/>
                    <a:pt x="0" y="112"/>
                  </a:cubicBezTo>
                  <a:cubicBezTo>
                    <a:pt x="0" y="116"/>
                    <a:pt x="3" y="119"/>
                    <a:pt x="7" y="119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14" y="83"/>
                    <a:pt x="14" y="83"/>
                    <a:pt x="14" y="83"/>
                  </a:cubicBezTo>
                  <a:cubicBezTo>
                    <a:pt x="14" y="67"/>
                    <a:pt x="14" y="67"/>
                    <a:pt x="14" y="67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34"/>
                    <a:pt x="29" y="34"/>
                    <a:pt x="29" y="34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9" y="27"/>
                    <a:pt x="29" y="27"/>
                    <a:pt x="29" y="27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2" name="Freeform 360"/>
            <p:cNvSpPr/>
            <p:nvPr/>
          </p:nvSpPr>
          <p:spPr bwMode="auto">
            <a:xfrm>
              <a:off x="4849812" y="5561013"/>
              <a:ext cx="236538" cy="242888"/>
            </a:xfrm>
            <a:custGeom>
              <a:avLst/>
              <a:gdLst>
                <a:gd name="T0" fmla="*/ 14 w 63"/>
                <a:gd name="T1" fmla="*/ 59 h 65"/>
                <a:gd name="T2" fmla="*/ 31 w 63"/>
                <a:gd name="T3" fmla="*/ 65 h 65"/>
                <a:gd name="T4" fmla="*/ 63 w 63"/>
                <a:gd name="T5" fmla="*/ 33 h 65"/>
                <a:gd name="T6" fmla="*/ 31 w 63"/>
                <a:gd name="T7" fmla="*/ 0 h 65"/>
                <a:gd name="T8" fmla="*/ 0 w 63"/>
                <a:gd name="T9" fmla="*/ 28 h 65"/>
                <a:gd name="T10" fmla="*/ 31 w 63"/>
                <a:gd name="T11" fmla="*/ 28 h 65"/>
                <a:gd name="T12" fmla="*/ 42 w 63"/>
                <a:gd name="T13" fmla="*/ 28 h 65"/>
                <a:gd name="T14" fmla="*/ 35 w 63"/>
                <a:gd name="T15" fmla="*/ 36 h 65"/>
                <a:gd name="T16" fmla="*/ 14 w 63"/>
                <a:gd name="T17" fmla="*/ 59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65">
                  <a:moveTo>
                    <a:pt x="14" y="59"/>
                  </a:moveTo>
                  <a:cubicBezTo>
                    <a:pt x="19" y="63"/>
                    <a:pt x="25" y="65"/>
                    <a:pt x="31" y="65"/>
                  </a:cubicBezTo>
                  <a:cubicBezTo>
                    <a:pt x="49" y="65"/>
                    <a:pt x="63" y="50"/>
                    <a:pt x="63" y="33"/>
                  </a:cubicBezTo>
                  <a:cubicBezTo>
                    <a:pt x="63" y="15"/>
                    <a:pt x="49" y="0"/>
                    <a:pt x="31" y="0"/>
                  </a:cubicBezTo>
                  <a:cubicBezTo>
                    <a:pt x="15" y="0"/>
                    <a:pt x="2" y="12"/>
                    <a:pt x="0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42" y="28"/>
                    <a:pt x="42" y="28"/>
                    <a:pt x="42" y="28"/>
                  </a:cubicBezTo>
                  <a:cubicBezTo>
                    <a:pt x="35" y="36"/>
                    <a:pt x="35" y="36"/>
                    <a:pt x="35" y="36"/>
                  </a:cubicBezTo>
                  <a:lnTo>
                    <a:pt x="14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3" name="Freeform 361"/>
            <p:cNvSpPr/>
            <p:nvPr/>
          </p:nvSpPr>
          <p:spPr bwMode="auto">
            <a:xfrm>
              <a:off x="4471987" y="5684838"/>
              <a:ext cx="495300" cy="465138"/>
            </a:xfrm>
            <a:custGeom>
              <a:avLst/>
              <a:gdLst>
                <a:gd name="T0" fmla="*/ 59 w 132"/>
                <a:gd name="T1" fmla="*/ 66 h 124"/>
                <a:gd name="T2" fmla="*/ 59 w 132"/>
                <a:gd name="T3" fmla="*/ 70 h 124"/>
                <a:gd name="T4" fmla="*/ 59 w 132"/>
                <a:gd name="T5" fmla="*/ 73 h 124"/>
                <a:gd name="T6" fmla="*/ 59 w 132"/>
                <a:gd name="T7" fmla="*/ 113 h 124"/>
                <a:gd name="T8" fmla="*/ 44 w 132"/>
                <a:gd name="T9" fmla="*/ 124 h 124"/>
                <a:gd name="T10" fmla="*/ 87 w 132"/>
                <a:gd name="T11" fmla="*/ 124 h 124"/>
                <a:gd name="T12" fmla="*/ 73 w 132"/>
                <a:gd name="T13" fmla="*/ 113 h 124"/>
                <a:gd name="T14" fmla="*/ 73 w 132"/>
                <a:gd name="T15" fmla="*/ 73 h 124"/>
                <a:gd name="T16" fmla="*/ 73 w 132"/>
                <a:gd name="T17" fmla="*/ 70 h 124"/>
                <a:gd name="T18" fmla="*/ 73 w 132"/>
                <a:gd name="T19" fmla="*/ 66 h 124"/>
                <a:gd name="T20" fmla="*/ 111 w 132"/>
                <a:gd name="T21" fmla="*/ 24 h 124"/>
                <a:gd name="T22" fmla="*/ 132 w 132"/>
                <a:gd name="T23" fmla="*/ 0 h 124"/>
                <a:gd name="T24" fmla="*/ 100 w 132"/>
                <a:gd name="T25" fmla="*/ 0 h 124"/>
                <a:gd name="T26" fmla="*/ 0 w 132"/>
                <a:gd name="T27" fmla="*/ 0 h 124"/>
                <a:gd name="T28" fmla="*/ 59 w 132"/>
                <a:gd name="T29" fmla="*/ 6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2" h="124">
                  <a:moveTo>
                    <a:pt x="59" y="66"/>
                  </a:moveTo>
                  <a:cubicBezTo>
                    <a:pt x="59" y="70"/>
                    <a:pt x="59" y="70"/>
                    <a:pt x="59" y="70"/>
                  </a:cubicBezTo>
                  <a:cubicBezTo>
                    <a:pt x="59" y="73"/>
                    <a:pt x="59" y="73"/>
                    <a:pt x="59" y="73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50" y="114"/>
                    <a:pt x="44" y="119"/>
                    <a:pt x="44" y="124"/>
                  </a:cubicBezTo>
                  <a:cubicBezTo>
                    <a:pt x="87" y="124"/>
                    <a:pt x="87" y="124"/>
                    <a:pt x="87" y="124"/>
                  </a:cubicBezTo>
                  <a:cubicBezTo>
                    <a:pt x="87" y="119"/>
                    <a:pt x="81" y="115"/>
                    <a:pt x="73" y="11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3" y="70"/>
                    <a:pt x="73" y="70"/>
                    <a:pt x="73" y="70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9" y="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4" name="Rectangle 362"/>
            <p:cNvSpPr>
              <a:spLocks noChangeArrowheads="1"/>
            </p:cNvSpPr>
            <p:nvPr/>
          </p:nvSpPr>
          <p:spPr bwMode="auto">
            <a:xfrm>
              <a:off x="4868862" y="174625"/>
              <a:ext cx="585788" cy="666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5" name="Freeform 363"/>
            <p:cNvSpPr>
              <a:spLocks noEditPoints="1"/>
            </p:cNvSpPr>
            <p:nvPr/>
          </p:nvSpPr>
          <p:spPr bwMode="auto">
            <a:xfrm>
              <a:off x="4868862" y="312738"/>
              <a:ext cx="585788" cy="236538"/>
            </a:xfrm>
            <a:custGeom>
              <a:avLst/>
              <a:gdLst>
                <a:gd name="T0" fmla="*/ 312 w 369"/>
                <a:gd name="T1" fmla="*/ 149 h 149"/>
                <a:gd name="T2" fmla="*/ 369 w 369"/>
                <a:gd name="T3" fmla="*/ 149 h 149"/>
                <a:gd name="T4" fmla="*/ 369 w 369"/>
                <a:gd name="T5" fmla="*/ 0 h 149"/>
                <a:gd name="T6" fmla="*/ 312 w 369"/>
                <a:gd name="T7" fmla="*/ 0 h 149"/>
                <a:gd name="T8" fmla="*/ 312 w 369"/>
                <a:gd name="T9" fmla="*/ 71 h 149"/>
                <a:gd name="T10" fmla="*/ 312 w 369"/>
                <a:gd name="T11" fmla="*/ 71 h 149"/>
                <a:gd name="T12" fmla="*/ 341 w 369"/>
                <a:gd name="T13" fmla="*/ 100 h 149"/>
                <a:gd name="T14" fmla="*/ 312 w 369"/>
                <a:gd name="T15" fmla="*/ 126 h 149"/>
                <a:gd name="T16" fmla="*/ 312 w 369"/>
                <a:gd name="T17" fmla="*/ 149 h 149"/>
                <a:gd name="T18" fmla="*/ 0 w 369"/>
                <a:gd name="T19" fmla="*/ 149 h 149"/>
                <a:gd name="T20" fmla="*/ 312 w 369"/>
                <a:gd name="T21" fmla="*/ 149 h 149"/>
                <a:gd name="T22" fmla="*/ 312 w 369"/>
                <a:gd name="T23" fmla="*/ 126 h 149"/>
                <a:gd name="T24" fmla="*/ 286 w 369"/>
                <a:gd name="T25" fmla="*/ 100 h 149"/>
                <a:gd name="T26" fmla="*/ 312 w 369"/>
                <a:gd name="T27" fmla="*/ 71 h 149"/>
                <a:gd name="T28" fmla="*/ 312 w 369"/>
                <a:gd name="T29" fmla="*/ 0 h 149"/>
                <a:gd name="T30" fmla="*/ 0 w 369"/>
                <a:gd name="T31" fmla="*/ 0 h 149"/>
                <a:gd name="T32" fmla="*/ 0 w 369"/>
                <a:gd name="T33" fmla="*/ 149 h 149"/>
                <a:gd name="T34" fmla="*/ 0 w 369"/>
                <a:gd name="T35" fmla="*/ 149 h 149"/>
                <a:gd name="T36" fmla="*/ 312 w 369"/>
                <a:gd name="T37" fmla="*/ 71 h 149"/>
                <a:gd name="T38" fmla="*/ 312 w 369"/>
                <a:gd name="T39" fmla="*/ 7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9" h="149">
                  <a:moveTo>
                    <a:pt x="312" y="149"/>
                  </a:moveTo>
                  <a:lnTo>
                    <a:pt x="369" y="149"/>
                  </a:lnTo>
                  <a:lnTo>
                    <a:pt x="369" y="0"/>
                  </a:lnTo>
                  <a:lnTo>
                    <a:pt x="312" y="0"/>
                  </a:lnTo>
                  <a:lnTo>
                    <a:pt x="312" y="71"/>
                  </a:lnTo>
                  <a:lnTo>
                    <a:pt x="312" y="71"/>
                  </a:lnTo>
                  <a:lnTo>
                    <a:pt x="341" y="100"/>
                  </a:lnTo>
                  <a:lnTo>
                    <a:pt x="312" y="126"/>
                  </a:lnTo>
                  <a:lnTo>
                    <a:pt x="312" y="149"/>
                  </a:lnTo>
                  <a:close/>
                  <a:moveTo>
                    <a:pt x="0" y="149"/>
                  </a:moveTo>
                  <a:lnTo>
                    <a:pt x="312" y="149"/>
                  </a:lnTo>
                  <a:lnTo>
                    <a:pt x="312" y="126"/>
                  </a:lnTo>
                  <a:lnTo>
                    <a:pt x="286" y="100"/>
                  </a:lnTo>
                  <a:lnTo>
                    <a:pt x="312" y="71"/>
                  </a:lnTo>
                  <a:lnTo>
                    <a:pt x="312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0" y="149"/>
                  </a:lnTo>
                  <a:close/>
                  <a:moveTo>
                    <a:pt x="312" y="71"/>
                  </a:moveTo>
                  <a:lnTo>
                    <a:pt x="312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6" name="Freeform 364"/>
            <p:cNvSpPr>
              <a:spLocks noEditPoints="1"/>
            </p:cNvSpPr>
            <p:nvPr/>
          </p:nvSpPr>
          <p:spPr bwMode="auto">
            <a:xfrm>
              <a:off x="4868862" y="312738"/>
              <a:ext cx="585788" cy="236538"/>
            </a:xfrm>
            <a:custGeom>
              <a:avLst/>
              <a:gdLst>
                <a:gd name="T0" fmla="*/ 312 w 369"/>
                <a:gd name="T1" fmla="*/ 149 h 149"/>
                <a:gd name="T2" fmla="*/ 369 w 369"/>
                <a:gd name="T3" fmla="*/ 149 h 149"/>
                <a:gd name="T4" fmla="*/ 369 w 369"/>
                <a:gd name="T5" fmla="*/ 0 h 149"/>
                <a:gd name="T6" fmla="*/ 312 w 369"/>
                <a:gd name="T7" fmla="*/ 0 h 149"/>
                <a:gd name="T8" fmla="*/ 312 w 369"/>
                <a:gd name="T9" fmla="*/ 71 h 149"/>
                <a:gd name="T10" fmla="*/ 312 w 369"/>
                <a:gd name="T11" fmla="*/ 71 h 149"/>
                <a:gd name="T12" fmla="*/ 341 w 369"/>
                <a:gd name="T13" fmla="*/ 100 h 149"/>
                <a:gd name="T14" fmla="*/ 312 w 369"/>
                <a:gd name="T15" fmla="*/ 126 h 149"/>
                <a:gd name="T16" fmla="*/ 312 w 369"/>
                <a:gd name="T17" fmla="*/ 149 h 149"/>
                <a:gd name="T18" fmla="*/ 0 w 369"/>
                <a:gd name="T19" fmla="*/ 149 h 149"/>
                <a:gd name="T20" fmla="*/ 312 w 369"/>
                <a:gd name="T21" fmla="*/ 149 h 149"/>
                <a:gd name="T22" fmla="*/ 312 w 369"/>
                <a:gd name="T23" fmla="*/ 126 h 149"/>
                <a:gd name="T24" fmla="*/ 286 w 369"/>
                <a:gd name="T25" fmla="*/ 100 h 149"/>
                <a:gd name="T26" fmla="*/ 312 w 369"/>
                <a:gd name="T27" fmla="*/ 71 h 149"/>
                <a:gd name="T28" fmla="*/ 312 w 369"/>
                <a:gd name="T29" fmla="*/ 0 h 149"/>
                <a:gd name="T30" fmla="*/ 0 w 369"/>
                <a:gd name="T31" fmla="*/ 0 h 149"/>
                <a:gd name="T32" fmla="*/ 0 w 369"/>
                <a:gd name="T33" fmla="*/ 149 h 149"/>
                <a:gd name="T34" fmla="*/ 0 w 369"/>
                <a:gd name="T35" fmla="*/ 149 h 149"/>
                <a:gd name="T36" fmla="*/ 312 w 369"/>
                <a:gd name="T37" fmla="*/ 71 h 149"/>
                <a:gd name="T38" fmla="*/ 312 w 369"/>
                <a:gd name="T39" fmla="*/ 7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69" h="149">
                  <a:moveTo>
                    <a:pt x="312" y="149"/>
                  </a:moveTo>
                  <a:lnTo>
                    <a:pt x="369" y="149"/>
                  </a:lnTo>
                  <a:lnTo>
                    <a:pt x="369" y="0"/>
                  </a:lnTo>
                  <a:lnTo>
                    <a:pt x="312" y="0"/>
                  </a:lnTo>
                  <a:lnTo>
                    <a:pt x="312" y="71"/>
                  </a:lnTo>
                  <a:lnTo>
                    <a:pt x="312" y="71"/>
                  </a:lnTo>
                  <a:lnTo>
                    <a:pt x="341" y="100"/>
                  </a:lnTo>
                  <a:lnTo>
                    <a:pt x="312" y="126"/>
                  </a:lnTo>
                  <a:lnTo>
                    <a:pt x="312" y="149"/>
                  </a:lnTo>
                  <a:moveTo>
                    <a:pt x="0" y="149"/>
                  </a:moveTo>
                  <a:lnTo>
                    <a:pt x="312" y="149"/>
                  </a:lnTo>
                  <a:lnTo>
                    <a:pt x="312" y="126"/>
                  </a:lnTo>
                  <a:lnTo>
                    <a:pt x="286" y="100"/>
                  </a:lnTo>
                  <a:lnTo>
                    <a:pt x="312" y="71"/>
                  </a:lnTo>
                  <a:lnTo>
                    <a:pt x="312" y="0"/>
                  </a:lnTo>
                  <a:lnTo>
                    <a:pt x="0" y="0"/>
                  </a:lnTo>
                  <a:lnTo>
                    <a:pt x="0" y="149"/>
                  </a:lnTo>
                  <a:lnTo>
                    <a:pt x="0" y="149"/>
                  </a:lnTo>
                  <a:moveTo>
                    <a:pt x="312" y="71"/>
                  </a:moveTo>
                  <a:lnTo>
                    <a:pt x="312" y="71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7" name="Freeform 365"/>
            <p:cNvSpPr/>
            <p:nvPr/>
          </p:nvSpPr>
          <p:spPr bwMode="auto">
            <a:xfrm>
              <a:off x="7432675" y="1597025"/>
              <a:ext cx="404813" cy="365125"/>
            </a:xfrm>
            <a:custGeom>
              <a:avLst/>
              <a:gdLst>
                <a:gd name="T0" fmla="*/ 0 w 255"/>
                <a:gd name="T1" fmla="*/ 93 h 230"/>
                <a:gd name="T2" fmla="*/ 0 w 255"/>
                <a:gd name="T3" fmla="*/ 197 h 230"/>
                <a:gd name="T4" fmla="*/ 5 w 255"/>
                <a:gd name="T5" fmla="*/ 197 h 230"/>
                <a:gd name="T6" fmla="*/ 40 w 255"/>
                <a:gd name="T7" fmla="*/ 197 h 230"/>
                <a:gd name="T8" fmla="*/ 52 w 255"/>
                <a:gd name="T9" fmla="*/ 197 h 230"/>
                <a:gd name="T10" fmla="*/ 52 w 255"/>
                <a:gd name="T11" fmla="*/ 209 h 230"/>
                <a:gd name="T12" fmla="*/ 52 w 255"/>
                <a:gd name="T13" fmla="*/ 230 h 230"/>
                <a:gd name="T14" fmla="*/ 64 w 255"/>
                <a:gd name="T15" fmla="*/ 230 h 230"/>
                <a:gd name="T16" fmla="*/ 64 w 255"/>
                <a:gd name="T17" fmla="*/ 209 h 230"/>
                <a:gd name="T18" fmla="*/ 64 w 255"/>
                <a:gd name="T19" fmla="*/ 197 h 230"/>
                <a:gd name="T20" fmla="*/ 76 w 255"/>
                <a:gd name="T21" fmla="*/ 197 h 230"/>
                <a:gd name="T22" fmla="*/ 111 w 255"/>
                <a:gd name="T23" fmla="*/ 197 h 230"/>
                <a:gd name="T24" fmla="*/ 120 w 255"/>
                <a:gd name="T25" fmla="*/ 197 h 230"/>
                <a:gd name="T26" fmla="*/ 120 w 255"/>
                <a:gd name="T27" fmla="*/ 209 h 230"/>
                <a:gd name="T28" fmla="*/ 120 w 255"/>
                <a:gd name="T29" fmla="*/ 230 h 230"/>
                <a:gd name="T30" fmla="*/ 135 w 255"/>
                <a:gd name="T31" fmla="*/ 230 h 230"/>
                <a:gd name="T32" fmla="*/ 135 w 255"/>
                <a:gd name="T33" fmla="*/ 209 h 230"/>
                <a:gd name="T34" fmla="*/ 135 w 255"/>
                <a:gd name="T35" fmla="*/ 197 h 230"/>
                <a:gd name="T36" fmla="*/ 144 w 255"/>
                <a:gd name="T37" fmla="*/ 197 h 230"/>
                <a:gd name="T38" fmla="*/ 182 w 255"/>
                <a:gd name="T39" fmla="*/ 197 h 230"/>
                <a:gd name="T40" fmla="*/ 191 w 255"/>
                <a:gd name="T41" fmla="*/ 197 h 230"/>
                <a:gd name="T42" fmla="*/ 191 w 255"/>
                <a:gd name="T43" fmla="*/ 209 h 230"/>
                <a:gd name="T44" fmla="*/ 191 w 255"/>
                <a:gd name="T45" fmla="*/ 230 h 230"/>
                <a:gd name="T46" fmla="*/ 206 w 255"/>
                <a:gd name="T47" fmla="*/ 230 h 230"/>
                <a:gd name="T48" fmla="*/ 206 w 255"/>
                <a:gd name="T49" fmla="*/ 209 h 230"/>
                <a:gd name="T50" fmla="*/ 206 w 255"/>
                <a:gd name="T51" fmla="*/ 197 h 230"/>
                <a:gd name="T52" fmla="*/ 215 w 255"/>
                <a:gd name="T53" fmla="*/ 197 h 230"/>
                <a:gd name="T54" fmla="*/ 251 w 255"/>
                <a:gd name="T55" fmla="*/ 197 h 230"/>
                <a:gd name="T56" fmla="*/ 255 w 255"/>
                <a:gd name="T57" fmla="*/ 197 h 230"/>
                <a:gd name="T58" fmla="*/ 255 w 255"/>
                <a:gd name="T59" fmla="*/ 93 h 230"/>
                <a:gd name="T60" fmla="*/ 239 w 255"/>
                <a:gd name="T61" fmla="*/ 93 h 230"/>
                <a:gd name="T62" fmla="*/ 239 w 255"/>
                <a:gd name="T63" fmla="*/ 116 h 230"/>
                <a:gd name="T64" fmla="*/ 215 w 255"/>
                <a:gd name="T65" fmla="*/ 116 h 230"/>
                <a:gd name="T66" fmla="*/ 215 w 255"/>
                <a:gd name="T67" fmla="*/ 93 h 230"/>
                <a:gd name="T68" fmla="*/ 189 w 255"/>
                <a:gd name="T69" fmla="*/ 93 h 230"/>
                <a:gd name="T70" fmla="*/ 189 w 255"/>
                <a:gd name="T71" fmla="*/ 116 h 230"/>
                <a:gd name="T72" fmla="*/ 165 w 255"/>
                <a:gd name="T73" fmla="*/ 116 h 230"/>
                <a:gd name="T74" fmla="*/ 165 w 255"/>
                <a:gd name="T75" fmla="*/ 93 h 230"/>
                <a:gd name="T76" fmla="*/ 144 w 255"/>
                <a:gd name="T77" fmla="*/ 93 h 230"/>
                <a:gd name="T78" fmla="*/ 144 w 255"/>
                <a:gd name="T79" fmla="*/ 0 h 230"/>
                <a:gd name="T80" fmla="*/ 111 w 255"/>
                <a:gd name="T81" fmla="*/ 0 h 230"/>
                <a:gd name="T82" fmla="*/ 111 w 255"/>
                <a:gd name="T83" fmla="*/ 93 h 230"/>
                <a:gd name="T84" fmla="*/ 90 w 255"/>
                <a:gd name="T85" fmla="*/ 93 h 230"/>
                <a:gd name="T86" fmla="*/ 90 w 255"/>
                <a:gd name="T87" fmla="*/ 116 h 230"/>
                <a:gd name="T88" fmla="*/ 66 w 255"/>
                <a:gd name="T89" fmla="*/ 116 h 230"/>
                <a:gd name="T90" fmla="*/ 66 w 255"/>
                <a:gd name="T91" fmla="*/ 93 h 230"/>
                <a:gd name="T92" fmla="*/ 40 w 255"/>
                <a:gd name="T93" fmla="*/ 93 h 230"/>
                <a:gd name="T94" fmla="*/ 40 w 255"/>
                <a:gd name="T95" fmla="*/ 116 h 230"/>
                <a:gd name="T96" fmla="*/ 16 w 255"/>
                <a:gd name="T97" fmla="*/ 116 h 230"/>
                <a:gd name="T98" fmla="*/ 16 w 255"/>
                <a:gd name="T99" fmla="*/ 93 h 230"/>
                <a:gd name="T100" fmla="*/ 0 w 255"/>
                <a:gd name="T101" fmla="*/ 93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55" h="230">
                  <a:moveTo>
                    <a:pt x="0" y="93"/>
                  </a:moveTo>
                  <a:lnTo>
                    <a:pt x="0" y="197"/>
                  </a:lnTo>
                  <a:lnTo>
                    <a:pt x="5" y="197"/>
                  </a:lnTo>
                  <a:lnTo>
                    <a:pt x="40" y="197"/>
                  </a:lnTo>
                  <a:lnTo>
                    <a:pt x="52" y="197"/>
                  </a:lnTo>
                  <a:lnTo>
                    <a:pt x="52" y="209"/>
                  </a:lnTo>
                  <a:lnTo>
                    <a:pt x="52" y="230"/>
                  </a:lnTo>
                  <a:lnTo>
                    <a:pt x="64" y="230"/>
                  </a:lnTo>
                  <a:lnTo>
                    <a:pt x="64" y="209"/>
                  </a:lnTo>
                  <a:lnTo>
                    <a:pt x="64" y="197"/>
                  </a:lnTo>
                  <a:lnTo>
                    <a:pt x="76" y="197"/>
                  </a:lnTo>
                  <a:lnTo>
                    <a:pt x="111" y="197"/>
                  </a:lnTo>
                  <a:lnTo>
                    <a:pt x="120" y="197"/>
                  </a:lnTo>
                  <a:lnTo>
                    <a:pt x="120" y="209"/>
                  </a:lnTo>
                  <a:lnTo>
                    <a:pt x="120" y="230"/>
                  </a:lnTo>
                  <a:lnTo>
                    <a:pt x="135" y="230"/>
                  </a:lnTo>
                  <a:lnTo>
                    <a:pt x="135" y="209"/>
                  </a:lnTo>
                  <a:lnTo>
                    <a:pt x="135" y="197"/>
                  </a:lnTo>
                  <a:lnTo>
                    <a:pt x="144" y="197"/>
                  </a:lnTo>
                  <a:lnTo>
                    <a:pt x="182" y="197"/>
                  </a:lnTo>
                  <a:lnTo>
                    <a:pt x="191" y="197"/>
                  </a:lnTo>
                  <a:lnTo>
                    <a:pt x="191" y="209"/>
                  </a:lnTo>
                  <a:lnTo>
                    <a:pt x="191" y="230"/>
                  </a:lnTo>
                  <a:lnTo>
                    <a:pt x="206" y="230"/>
                  </a:lnTo>
                  <a:lnTo>
                    <a:pt x="206" y="209"/>
                  </a:lnTo>
                  <a:lnTo>
                    <a:pt x="206" y="197"/>
                  </a:lnTo>
                  <a:lnTo>
                    <a:pt x="215" y="197"/>
                  </a:lnTo>
                  <a:lnTo>
                    <a:pt x="251" y="197"/>
                  </a:lnTo>
                  <a:lnTo>
                    <a:pt x="255" y="197"/>
                  </a:lnTo>
                  <a:lnTo>
                    <a:pt x="255" y="93"/>
                  </a:lnTo>
                  <a:lnTo>
                    <a:pt x="239" y="93"/>
                  </a:lnTo>
                  <a:lnTo>
                    <a:pt x="239" y="116"/>
                  </a:lnTo>
                  <a:lnTo>
                    <a:pt x="215" y="116"/>
                  </a:lnTo>
                  <a:lnTo>
                    <a:pt x="215" y="93"/>
                  </a:lnTo>
                  <a:lnTo>
                    <a:pt x="189" y="93"/>
                  </a:lnTo>
                  <a:lnTo>
                    <a:pt x="189" y="116"/>
                  </a:lnTo>
                  <a:lnTo>
                    <a:pt x="165" y="116"/>
                  </a:lnTo>
                  <a:lnTo>
                    <a:pt x="165" y="93"/>
                  </a:lnTo>
                  <a:lnTo>
                    <a:pt x="144" y="93"/>
                  </a:lnTo>
                  <a:lnTo>
                    <a:pt x="144" y="0"/>
                  </a:lnTo>
                  <a:lnTo>
                    <a:pt x="111" y="0"/>
                  </a:lnTo>
                  <a:lnTo>
                    <a:pt x="111" y="93"/>
                  </a:lnTo>
                  <a:lnTo>
                    <a:pt x="90" y="93"/>
                  </a:lnTo>
                  <a:lnTo>
                    <a:pt x="90" y="116"/>
                  </a:lnTo>
                  <a:lnTo>
                    <a:pt x="66" y="116"/>
                  </a:lnTo>
                  <a:lnTo>
                    <a:pt x="66" y="93"/>
                  </a:lnTo>
                  <a:lnTo>
                    <a:pt x="40" y="93"/>
                  </a:lnTo>
                  <a:lnTo>
                    <a:pt x="40" y="116"/>
                  </a:lnTo>
                  <a:lnTo>
                    <a:pt x="16" y="116"/>
                  </a:lnTo>
                  <a:lnTo>
                    <a:pt x="16" y="93"/>
                  </a:lnTo>
                  <a:lnTo>
                    <a:pt x="0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8" name="Freeform 366"/>
            <p:cNvSpPr/>
            <p:nvPr/>
          </p:nvSpPr>
          <p:spPr bwMode="auto">
            <a:xfrm>
              <a:off x="7346950" y="1928813"/>
              <a:ext cx="577850" cy="296863"/>
            </a:xfrm>
            <a:custGeom>
              <a:avLst/>
              <a:gdLst>
                <a:gd name="T0" fmla="*/ 364 w 364"/>
                <a:gd name="T1" fmla="*/ 0 h 187"/>
                <a:gd name="T2" fmla="*/ 340 w 364"/>
                <a:gd name="T3" fmla="*/ 0 h 187"/>
                <a:gd name="T4" fmla="*/ 340 w 364"/>
                <a:gd name="T5" fmla="*/ 30 h 187"/>
                <a:gd name="T6" fmla="*/ 309 w 364"/>
                <a:gd name="T7" fmla="*/ 30 h 187"/>
                <a:gd name="T8" fmla="*/ 305 w 364"/>
                <a:gd name="T9" fmla="*/ 30 h 187"/>
                <a:gd name="T10" fmla="*/ 305 w 364"/>
                <a:gd name="T11" fmla="*/ 0 h 187"/>
                <a:gd name="T12" fmla="*/ 269 w 364"/>
                <a:gd name="T13" fmla="*/ 0 h 187"/>
                <a:gd name="T14" fmla="*/ 269 w 364"/>
                <a:gd name="T15" fmla="*/ 30 h 187"/>
                <a:gd name="T16" fmla="*/ 236 w 364"/>
                <a:gd name="T17" fmla="*/ 30 h 187"/>
                <a:gd name="T18" fmla="*/ 236 w 364"/>
                <a:gd name="T19" fmla="*/ 0 h 187"/>
                <a:gd name="T20" fmla="*/ 198 w 364"/>
                <a:gd name="T21" fmla="*/ 0 h 187"/>
                <a:gd name="T22" fmla="*/ 198 w 364"/>
                <a:gd name="T23" fmla="*/ 30 h 187"/>
                <a:gd name="T24" fmla="*/ 165 w 364"/>
                <a:gd name="T25" fmla="*/ 30 h 187"/>
                <a:gd name="T26" fmla="*/ 165 w 364"/>
                <a:gd name="T27" fmla="*/ 0 h 187"/>
                <a:gd name="T28" fmla="*/ 130 w 364"/>
                <a:gd name="T29" fmla="*/ 0 h 187"/>
                <a:gd name="T30" fmla="*/ 130 w 364"/>
                <a:gd name="T31" fmla="*/ 30 h 187"/>
                <a:gd name="T32" fmla="*/ 94 w 364"/>
                <a:gd name="T33" fmla="*/ 30 h 187"/>
                <a:gd name="T34" fmla="*/ 94 w 364"/>
                <a:gd name="T35" fmla="*/ 0 h 187"/>
                <a:gd name="T36" fmla="*/ 59 w 364"/>
                <a:gd name="T37" fmla="*/ 0 h 187"/>
                <a:gd name="T38" fmla="*/ 59 w 364"/>
                <a:gd name="T39" fmla="*/ 30 h 187"/>
                <a:gd name="T40" fmla="*/ 54 w 364"/>
                <a:gd name="T41" fmla="*/ 30 h 187"/>
                <a:gd name="T42" fmla="*/ 26 w 364"/>
                <a:gd name="T43" fmla="*/ 30 h 187"/>
                <a:gd name="T44" fmla="*/ 26 w 364"/>
                <a:gd name="T45" fmla="*/ 0 h 187"/>
                <a:gd name="T46" fmla="*/ 0 w 364"/>
                <a:gd name="T47" fmla="*/ 0 h 187"/>
                <a:gd name="T48" fmla="*/ 0 w 364"/>
                <a:gd name="T49" fmla="*/ 187 h 187"/>
                <a:gd name="T50" fmla="*/ 139 w 364"/>
                <a:gd name="T51" fmla="*/ 187 h 187"/>
                <a:gd name="T52" fmla="*/ 139 w 364"/>
                <a:gd name="T53" fmla="*/ 113 h 187"/>
                <a:gd name="T54" fmla="*/ 234 w 364"/>
                <a:gd name="T55" fmla="*/ 113 h 187"/>
                <a:gd name="T56" fmla="*/ 234 w 364"/>
                <a:gd name="T57" fmla="*/ 187 h 187"/>
                <a:gd name="T58" fmla="*/ 364 w 364"/>
                <a:gd name="T59" fmla="*/ 187 h 187"/>
                <a:gd name="T60" fmla="*/ 364 w 364"/>
                <a:gd name="T6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4" h="187">
                  <a:moveTo>
                    <a:pt x="364" y="0"/>
                  </a:moveTo>
                  <a:lnTo>
                    <a:pt x="340" y="0"/>
                  </a:lnTo>
                  <a:lnTo>
                    <a:pt x="340" y="30"/>
                  </a:lnTo>
                  <a:lnTo>
                    <a:pt x="309" y="30"/>
                  </a:lnTo>
                  <a:lnTo>
                    <a:pt x="305" y="30"/>
                  </a:lnTo>
                  <a:lnTo>
                    <a:pt x="305" y="0"/>
                  </a:lnTo>
                  <a:lnTo>
                    <a:pt x="269" y="0"/>
                  </a:lnTo>
                  <a:lnTo>
                    <a:pt x="269" y="30"/>
                  </a:lnTo>
                  <a:lnTo>
                    <a:pt x="236" y="30"/>
                  </a:lnTo>
                  <a:lnTo>
                    <a:pt x="236" y="0"/>
                  </a:lnTo>
                  <a:lnTo>
                    <a:pt x="198" y="0"/>
                  </a:lnTo>
                  <a:lnTo>
                    <a:pt x="198" y="30"/>
                  </a:lnTo>
                  <a:lnTo>
                    <a:pt x="165" y="30"/>
                  </a:lnTo>
                  <a:lnTo>
                    <a:pt x="165" y="0"/>
                  </a:lnTo>
                  <a:lnTo>
                    <a:pt x="130" y="0"/>
                  </a:lnTo>
                  <a:lnTo>
                    <a:pt x="130" y="30"/>
                  </a:lnTo>
                  <a:lnTo>
                    <a:pt x="94" y="30"/>
                  </a:lnTo>
                  <a:lnTo>
                    <a:pt x="94" y="0"/>
                  </a:lnTo>
                  <a:lnTo>
                    <a:pt x="59" y="0"/>
                  </a:lnTo>
                  <a:lnTo>
                    <a:pt x="59" y="30"/>
                  </a:lnTo>
                  <a:lnTo>
                    <a:pt x="54" y="30"/>
                  </a:lnTo>
                  <a:lnTo>
                    <a:pt x="26" y="30"/>
                  </a:lnTo>
                  <a:lnTo>
                    <a:pt x="26" y="0"/>
                  </a:lnTo>
                  <a:lnTo>
                    <a:pt x="0" y="0"/>
                  </a:lnTo>
                  <a:lnTo>
                    <a:pt x="0" y="187"/>
                  </a:lnTo>
                  <a:lnTo>
                    <a:pt x="139" y="187"/>
                  </a:lnTo>
                  <a:lnTo>
                    <a:pt x="139" y="113"/>
                  </a:lnTo>
                  <a:lnTo>
                    <a:pt x="234" y="113"/>
                  </a:lnTo>
                  <a:lnTo>
                    <a:pt x="234" y="187"/>
                  </a:lnTo>
                  <a:lnTo>
                    <a:pt x="364" y="187"/>
                  </a:lnTo>
                  <a:lnTo>
                    <a:pt x="36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9" name="Freeform 367"/>
            <p:cNvSpPr/>
            <p:nvPr/>
          </p:nvSpPr>
          <p:spPr bwMode="auto">
            <a:xfrm>
              <a:off x="7688262" y="1612900"/>
              <a:ext cx="165100" cy="104775"/>
            </a:xfrm>
            <a:custGeom>
              <a:avLst/>
              <a:gdLst>
                <a:gd name="T0" fmla="*/ 0 w 104"/>
                <a:gd name="T1" fmla="*/ 0 h 66"/>
                <a:gd name="T2" fmla="*/ 0 w 104"/>
                <a:gd name="T3" fmla="*/ 66 h 66"/>
                <a:gd name="T4" fmla="*/ 104 w 104"/>
                <a:gd name="T5" fmla="*/ 33 h 66"/>
                <a:gd name="T6" fmla="*/ 0 w 104"/>
                <a:gd name="T7" fmla="*/ 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4" h="66">
                  <a:moveTo>
                    <a:pt x="0" y="0"/>
                  </a:moveTo>
                  <a:lnTo>
                    <a:pt x="0" y="66"/>
                  </a:lnTo>
                  <a:lnTo>
                    <a:pt x="104" y="3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0" name="Freeform 368"/>
            <p:cNvSpPr/>
            <p:nvPr/>
          </p:nvSpPr>
          <p:spPr bwMode="auto">
            <a:xfrm>
              <a:off x="6862762" y="1241425"/>
              <a:ext cx="592138" cy="157163"/>
            </a:xfrm>
            <a:custGeom>
              <a:avLst/>
              <a:gdLst>
                <a:gd name="T0" fmla="*/ 49 w 373"/>
                <a:gd name="T1" fmla="*/ 99 h 99"/>
                <a:gd name="T2" fmla="*/ 59 w 373"/>
                <a:gd name="T3" fmla="*/ 99 h 99"/>
                <a:gd name="T4" fmla="*/ 314 w 373"/>
                <a:gd name="T5" fmla="*/ 99 h 99"/>
                <a:gd name="T6" fmla="*/ 319 w 373"/>
                <a:gd name="T7" fmla="*/ 99 h 99"/>
                <a:gd name="T8" fmla="*/ 373 w 373"/>
                <a:gd name="T9" fmla="*/ 0 h 99"/>
                <a:gd name="T10" fmla="*/ 371 w 373"/>
                <a:gd name="T11" fmla="*/ 0 h 99"/>
                <a:gd name="T12" fmla="*/ 316 w 373"/>
                <a:gd name="T13" fmla="*/ 0 h 99"/>
                <a:gd name="T14" fmla="*/ 271 w 373"/>
                <a:gd name="T15" fmla="*/ 0 h 99"/>
                <a:gd name="T16" fmla="*/ 99 w 373"/>
                <a:gd name="T17" fmla="*/ 0 h 99"/>
                <a:gd name="T18" fmla="*/ 56 w 373"/>
                <a:gd name="T19" fmla="*/ 0 h 99"/>
                <a:gd name="T20" fmla="*/ 0 w 373"/>
                <a:gd name="T21" fmla="*/ 0 h 99"/>
                <a:gd name="T22" fmla="*/ 49 w 373"/>
                <a:gd name="T2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73" h="99">
                  <a:moveTo>
                    <a:pt x="49" y="99"/>
                  </a:moveTo>
                  <a:lnTo>
                    <a:pt x="59" y="99"/>
                  </a:lnTo>
                  <a:lnTo>
                    <a:pt x="314" y="99"/>
                  </a:lnTo>
                  <a:lnTo>
                    <a:pt x="319" y="99"/>
                  </a:lnTo>
                  <a:lnTo>
                    <a:pt x="373" y="0"/>
                  </a:lnTo>
                  <a:lnTo>
                    <a:pt x="371" y="0"/>
                  </a:lnTo>
                  <a:lnTo>
                    <a:pt x="316" y="0"/>
                  </a:lnTo>
                  <a:lnTo>
                    <a:pt x="271" y="0"/>
                  </a:lnTo>
                  <a:lnTo>
                    <a:pt x="99" y="0"/>
                  </a:lnTo>
                  <a:lnTo>
                    <a:pt x="56" y="0"/>
                  </a:lnTo>
                  <a:lnTo>
                    <a:pt x="0" y="0"/>
                  </a:lnTo>
                  <a:lnTo>
                    <a:pt x="49" y="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1" name="Freeform 369"/>
            <p:cNvSpPr/>
            <p:nvPr/>
          </p:nvSpPr>
          <p:spPr bwMode="auto">
            <a:xfrm>
              <a:off x="6858000" y="1274763"/>
              <a:ext cx="593725" cy="280988"/>
            </a:xfrm>
            <a:custGeom>
              <a:avLst/>
              <a:gdLst>
                <a:gd name="T0" fmla="*/ 0 w 158"/>
                <a:gd name="T1" fmla="*/ 75 h 75"/>
                <a:gd name="T2" fmla="*/ 158 w 158"/>
                <a:gd name="T3" fmla="*/ 75 h 75"/>
                <a:gd name="T4" fmla="*/ 158 w 158"/>
                <a:gd name="T5" fmla="*/ 0 h 75"/>
                <a:gd name="T6" fmla="*/ 140 w 158"/>
                <a:gd name="T7" fmla="*/ 35 h 75"/>
                <a:gd name="T8" fmla="*/ 139 w 158"/>
                <a:gd name="T9" fmla="*/ 37 h 75"/>
                <a:gd name="T10" fmla="*/ 136 w 158"/>
                <a:gd name="T11" fmla="*/ 37 h 75"/>
                <a:gd name="T12" fmla="*/ 131 w 158"/>
                <a:gd name="T13" fmla="*/ 37 h 75"/>
                <a:gd name="T14" fmla="*/ 92 w 158"/>
                <a:gd name="T15" fmla="*/ 37 h 75"/>
                <a:gd name="T16" fmla="*/ 92 w 158"/>
                <a:gd name="T17" fmla="*/ 39 h 75"/>
                <a:gd name="T18" fmla="*/ 90 w 158"/>
                <a:gd name="T19" fmla="*/ 46 h 75"/>
                <a:gd name="T20" fmla="*/ 80 w 158"/>
                <a:gd name="T21" fmla="*/ 51 h 75"/>
                <a:gd name="T22" fmla="*/ 69 w 158"/>
                <a:gd name="T23" fmla="*/ 46 h 75"/>
                <a:gd name="T24" fmla="*/ 67 w 158"/>
                <a:gd name="T25" fmla="*/ 39 h 75"/>
                <a:gd name="T26" fmla="*/ 68 w 158"/>
                <a:gd name="T27" fmla="*/ 37 h 75"/>
                <a:gd name="T28" fmla="*/ 29 w 158"/>
                <a:gd name="T29" fmla="*/ 37 h 75"/>
                <a:gd name="T30" fmla="*/ 22 w 158"/>
                <a:gd name="T31" fmla="*/ 37 h 75"/>
                <a:gd name="T32" fmla="*/ 19 w 158"/>
                <a:gd name="T33" fmla="*/ 37 h 75"/>
                <a:gd name="T34" fmla="*/ 18 w 158"/>
                <a:gd name="T35" fmla="*/ 35 h 75"/>
                <a:gd name="T36" fmla="*/ 0 w 158"/>
                <a:gd name="T37" fmla="*/ 1 h 75"/>
                <a:gd name="T38" fmla="*/ 0 w 158"/>
                <a:gd name="T3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58" h="75">
                  <a:moveTo>
                    <a:pt x="0" y="75"/>
                  </a:moveTo>
                  <a:cubicBezTo>
                    <a:pt x="158" y="75"/>
                    <a:pt x="158" y="75"/>
                    <a:pt x="158" y="75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40" y="35"/>
                    <a:pt x="140" y="35"/>
                    <a:pt x="140" y="35"/>
                  </a:cubicBezTo>
                  <a:cubicBezTo>
                    <a:pt x="139" y="37"/>
                    <a:pt x="139" y="37"/>
                    <a:pt x="139" y="37"/>
                  </a:cubicBezTo>
                  <a:cubicBezTo>
                    <a:pt x="136" y="37"/>
                    <a:pt x="136" y="37"/>
                    <a:pt x="136" y="37"/>
                  </a:cubicBezTo>
                  <a:cubicBezTo>
                    <a:pt x="131" y="37"/>
                    <a:pt x="131" y="37"/>
                    <a:pt x="131" y="37"/>
                  </a:cubicBezTo>
                  <a:cubicBezTo>
                    <a:pt x="92" y="37"/>
                    <a:pt x="92" y="37"/>
                    <a:pt x="92" y="37"/>
                  </a:cubicBezTo>
                  <a:cubicBezTo>
                    <a:pt x="92" y="38"/>
                    <a:pt x="92" y="38"/>
                    <a:pt x="92" y="39"/>
                  </a:cubicBezTo>
                  <a:cubicBezTo>
                    <a:pt x="92" y="42"/>
                    <a:pt x="91" y="44"/>
                    <a:pt x="90" y="46"/>
                  </a:cubicBezTo>
                  <a:cubicBezTo>
                    <a:pt x="88" y="50"/>
                    <a:pt x="84" y="51"/>
                    <a:pt x="80" y="51"/>
                  </a:cubicBezTo>
                  <a:cubicBezTo>
                    <a:pt x="75" y="51"/>
                    <a:pt x="72" y="50"/>
                    <a:pt x="69" y="46"/>
                  </a:cubicBezTo>
                  <a:cubicBezTo>
                    <a:pt x="68" y="44"/>
                    <a:pt x="67" y="42"/>
                    <a:pt x="67" y="39"/>
                  </a:cubicBezTo>
                  <a:cubicBezTo>
                    <a:pt x="67" y="38"/>
                    <a:pt x="68" y="38"/>
                    <a:pt x="68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2" y="37"/>
                    <a:pt x="22" y="37"/>
                    <a:pt x="22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5"/>
                    <a:pt x="18" y="35"/>
                    <a:pt x="18" y="35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2" name="Freeform 370"/>
            <p:cNvSpPr/>
            <p:nvPr/>
          </p:nvSpPr>
          <p:spPr bwMode="auto">
            <a:xfrm>
              <a:off x="6951662" y="1027113"/>
              <a:ext cx="412750" cy="195263"/>
            </a:xfrm>
            <a:custGeom>
              <a:avLst/>
              <a:gdLst>
                <a:gd name="T0" fmla="*/ 110 w 110"/>
                <a:gd name="T1" fmla="*/ 52 h 52"/>
                <a:gd name="T2" fmla="*/ 110 w 110"/>
                <a:gd name="T3" fmla="*/ 23 h 52"/>
                <a:gd name="T4" fmla="*/ 89 w 110"/>
                <a:gd name="T5" fmla="*/ 0 h 52"/>
                <a:gd name="T6" fmla="*/ 21 w 110"/>
                <a:gd name="T7" fmla="*/ 0 h 52"/>
                <a:gd name="T8" fmla="*/ 0 w 110"/>
                <a:gd name="T9" fmla="*/ 23 h 52"/>
                <a:gd name="T10" fmla="*/ 0 w 110"/>
                <a:gd name="T11" fmla="*/ 52 h 52"/>
                <a:gd name="T12" fmla="*/ 18 w 110"/>
                <a:gd name="T13" fmla="*/ 52 h 52"/>
                <a:gd name="T14" fmla="*/ 18 w 110"/>
                <a:gd name="T15" fmla="*/ 23 h 52"/>
                <a:gd name="T16" fmla="*/ 21 w 110"/>
                <a:gd name="T17" fmla="*/ 19 h 52"/>
                <a:gd name="T18" fmla="*/ 89 w 110"/>
                <a:gd name="T19" fmla="*/ 19 h 52"/>
                <a:gd name="T20" fmla="*/ 91 w 110"/>
                <a:gd name="T21" fmla="*/ 23 h 52"/>
                <a:gd name="T22" fmla="*/ 91 w 110"/>
                <a:gd name="T23" fmla="*/ 52 h 52"/>
                <a:gd name="T24" fmla="*/ 110 w 110"/>
                <a:gd name="T2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0" h="52">
                  <a:moveTo>
                    <a:pt x="110" y="52"/>
                  </a:moveTo>
                  <a:cubicBezTo>
                    <a:pt x="110" y="23"/>
                    <a:pt x="110" y="23"/>
                    <a:pt x="110" y="23"/>
                  </a:cubicBezTo>
                  <a:cubicBezTo>
                    <a:pt x="110" y="11"/>
                    <a:pt x="101" y="0"/>
                    <a:pt x="89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9" y="0"/>
                    <a:pt x="0" y="11"/>
                    <a:pt x="0" y="23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1"/>
                    <a:pt x="19" y="19"/>
                    <a:pt x="21" y="19"/>
                  </a:cubicBezTo>
                  <a:cubicBezTo>
                    <a:pt x="89" y="19"/>
                    <a:pt x="89" y="19"/>
                    <a:pt x="89" y="19"/>
                  </a:cubicBezTo>
                  <a:cubicBezTo>
                    <a:pt x="90" y="19"/>
                    <a:pt x="91" y="21"/>
                    <a:pt x="91" y="23"/>
                  </a:cubicBezTo>
                  <a:cubicBezTo>
                    <a:pt x="91" y="52"/>
                    <a:pt x="91" y="52"/>
                    <a:pt x="91" y="52"/>
                  </a:cubicBezTo>
                  <a:lnTo>
                    <a:pt x="110" y="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3" name="Freeform 371"/>
            <p:cNvSpPr/>
            <p:nvPr/>
          </p:nvSpPr>
          <p:spPr bwMode="auto">
            <a:xfrm>
              <a:off x="6711950" y="628650"/>
              <a:ext cx="198438" cy="217488"/>
            </a:xfrm>
            <a:custGeom>
              <a:avLst/>
              <a:gdLst>
                <a:gd name="T0" fmla="*/ 34 w 53"/>
                <a:gd name="T1" fmla="*/ 0 h 58"/>
                <a:gd name="T2" fmla="*/ 15 w 53"/>
                <a:gd name="T3" fmla="*/ 15 h 58"/>
                <a:gd name="T4" fmla="*/ 7 w 53"/>
                <a:gd name="T5" fmla="*/ 17 h 58"/>
                <a:gd name="T6" fmla="*/ 7 w 53"/>
                <a:gd name="T7" fmla="*/ 18 h 58"/>
                <a:gd name="T8" fmla="*/ 15 w 53"/>
                <a:gd name="T9" fmla="*/ 53 h 58"/>
                <a:gd name="T10" fmla="*/ 46 w 53"/>
                <a:gd name="T11" fmla="*/ 36 h 58"/>
                <a:gd name="T12" fmla="*/ 39 w 53"/>
                <a:gd name="T13" fmla="*/ 1 h 58"/>
                <a:gd name="T14" fmla="*/ 34 w 53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" h="58">
                  <a:moveTo>
                    <a:pt x="34" y="0"/>
                  </a:moveTo>
                  <a:cubicBezTo>
                    <a:pt x="30" y="7"/>
                    <a:pt x="23" y="12"/>
                    <a:pt x="15" y="15"/>
                  </a:cubicBezTo>
                  <a:cubicBezTo>
                    <a:pt x="12" y="16"/>
                    <a:pt x="10" y="17"/>
                    <a:pt x="7" y="17"/>
                  </a:cubicBezTo>
                  <a:cubicBezTo>
                    <a:pt x="7" y="17"/>
                    <a:pt x="7" y="18"/>
                    <a:pt x="7" y="18"/>
                  </a:cubicBezTo>
                  <a:cubicBezTo>
                    <a:pt x="0" y="32"/>
                    <a:pt x="4" y="47"/>
                    <a:pt x="15" y="53"/>
                  </a:cubicBezTo>
                  <a:cubicBezTo>
                    <a:pt x="25" y="58"/>
                    <a:pt x="40" y="50"/>
                    <a:pt x="46" y="36"/>
                  </a:cubicBezTo>
                  <a:cubicBezTo>
                    <a:pt x="53" y="22"/>
                    <a:pt x="50" y="7"/>
                    <a:pt x="39" y="1"/>
                  </a:cubicBezTo>
                  <a:cubicBezTo>
                    <a:pt x="37" y="1"/>
                    <a:pt x="36" y="0"/>
                    <a:pt x="3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4" name="Freeform 372"/>
            <p:cNvSpPr/>
            <p:nvPr/>
          </p:nvSpPr>
          <p:spPr bwMode="auto">
            <a:xfrm>
              <a:off x="6467475" y="369888"/>
              <a:ext cx="398463" cy="311150"/>
            </a:xfrm>
            <a:custGeom>
              <a:avLst/>
              <a:gdLst>
                <a:gd name="T0" fmla="*/ 37 w 106"/>
                <a:gd name="T1" fmla="*/ 76 h 83"/>
                <a:gd name="T2" fmla="*/ 76 w 106"/>
                <a:gd name="T3" fmla="*/ 80 h 83"/>
                <a:gd name="T4" fmla="*/ 78 w 106"/>
                <a:gd name="T5" fmla="*/ 79 h 83"/>
                <a:gd name="T6" fmla="*/ 93 w 106"/>
                <a:gd name="T7" fmla="*/ 69 h 83"/>
                <a:gd name="T8" fmla="*/ 97 w 106"/>
                <a:gd name="T9" fmla="*/ 63 h 83"/>
                <a:gd name="T10" fmla="*/ 69 w 106"/>
                <a:gd name="T11" fmla="*/ 8 h 83"/>
                <a:gd name="T12" fmla="*/ 27 w 106"/>
                <a:gd name="T13" fmla="*/ 5 h 83"/>
                <a:gd name="T14" fmla="*/ 8 w 106"/>
                <a:gd name="T15" fmla="*/ 21 h 83"/>
                <a:gd name="T16" fmla="*/ 37 w 106"/>
                <a:gd name="T17" fmla="*/ 76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" h="83">
                  <a:moveTo>
                    <a:pt x="37" y="76"/>
                  </a:moveTo>
                  <a:cubicBezTo>
                    <a:pt x="50" y="82"/>
                    <a:pt x="65" y="83"/>
                    <a:pt x="76" y="80"/>
                  </a:cubicBezTo>
                  <a:cubicBezTo>
                    <a:pt x="77" y="80"/>
                    <a:pt x="77" y="79"/>
                    <a:pt x="78" y="79"/>
                  </a:cubicBezTo>
                  <a:cubicBezTo>
                    <a:pt x="84" y="77"/>
                    <a:pt x="89" y="74"/>
                    <a:pt x="93" y="69"/>
                  </a:cubicBezTo>
                  <a:cubicBezTo>
                    <a:pt x="94" y="67"/>
                    <a:pt x="96" y="65"/>
                    <a:pt x="97" y="63"/>
                  </a:cubicBezTo>
                  <a:cubicBezTo>
                    <a:pt x="106" y="44"/>
                    <a:pt x="93" y="19"/>
                    <a:pt x="69" y="8"/>
                  </a:cubicBezTo>
                  <a:cubicBezTo>
                    <a:pt x="54" y="1"/>
                    <a:pt x="39" y="0"/>
                    <a:pt x="27" y="5"/>
                  </a:cubicBezTo>
                  <a:cubicBezTo>
                    <a:pt x="19" y="8"/>
                    <a:pt x="12" y="13"/>
                    <a:pt x="8" y="21"/>
                  </a:cubicBezTo>
                  <a:cubicBezTo>
                    <a:pt x="0" y="40"/>
                    <a:pt x="12" y="65"/>
                    <a:pt x="37" y="7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5" name="Freeform 373"/>
            <p:cNvSpPr/>
            <p:nvPr/>
          </p:nvSpPr>
          <p:spPr bwMode="auto">
            <a:xfrm>
              <a:off x="6956425" y="560388"/>
              <a:ext cx="231775" cy="173038"/>
            </a:xfrm>
            <a:custGeom>
              <a:avLst/>
              <a:gdLst>
                <a:gd name="T0" fmla="*/ 56 w 62"/>
                <a:gd name="T1" fmla="*/ 32 h 46"/>
                <a:gd name="T2" fmla="*/ 40 w 62"/>
                <a:gd name="T3" fmla="*/ 0 h 46"/>
                <a:gd name="T4" fmla="*/ 40 w 62"/>
                <a:gd name="T5" fmla="*/ 0 h 46"/>
                <a:gd name="T6" fmla="*/ 33 w 62"/>
                <a:gd name="T7" fmla="*/ 3 h 46"/>
                <a:gd name="T8" fmla="*/ 8 w 62"/>
                <a:gd name="T9" fmla="*/ 4 h 46"/>
                <a:gd name="T10" fmla="*/ 5 w 62"/>
                <a:gd name="T11" fmla="*/ 8 h 46"/>
                <a:gd name="T12" fmla="*/ 22 w 62"/>
                <a:gd name="T13" fmla="*/ 40 h 46"/>
                <a:gd name="T14" fmla="*/ 56 w 62"/>
                <a:gd name="T15" fmla="*/ 3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46">
                  <a:moveTo>
                    <a:pt x="56" y="32"/>
                  </a:moveTo>
                  <a:cubicBezTo>
                    <a:pt x="62" y="21"/>
                    <a:pt x="54" y="7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7" y="1"/>
                    <a:pt x="35" y="2"/>
                    <a:pt x="33" y="3"/>
                  </a:cubicBezTo>
                  <a:cubicBezTo>
                    <a:pt x="24" y="6"/>
                    <a:pt x="16" y="7"/>
                    <a:pt x="8" y="4"/>
                  </a:cubicBezTo>
                  <a:cubicBezTo>
                    <a:pt x="7" y="5"/>
                    <a:pt x="6" y="7"/>
                    <a:pt x="5" y="8"/>
                  </a:cubicBezTo>
                  <a:cubicBezTo>
                    <a:pt x="0" y="19"/>
                    <a:pt x="7" y="33"/>
                    <a:pt x="22" y="40"/>
                  </a:cubicBezTo>
                  <a:cubicBezTo>
                    <a:pt x="36" y="46"/>
                    <a:pt x="51" y="43"/>
                    <a:pt x="56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6" name="Freeform 374"/>
            <p:cNvSpPr/>
            <p:nvPr/>
          </p:nvSpPr>
          <p:spPr bwMode="auto">
            <a:xfrm>
              <a:off x="6884987" y="207963"/>
              <a:ext cx="341313" cy="357188"/>
            </a:xfrm>
            <a:custGeom>
              <a:avLst/>
              <a:gdLst>
                <a:gd name="T0" fmla="*/ 66 w 91"/>
                <a:gd name="T1" fmla="*/ 3 h 95"/>
                <a:gd name="T2" fmla="*/ 41 w 91"/>
                <a:gd name="T3" fmla="*/ 3 h 95"/>
                <a:gd name="T4" fmla="*/ 11 w 91"/>
                <a:gd name="T5" fmla="*/ 31 h 95"/>
                <a:gd name="T6" fmla="*/ 25 w 91"/>
                <a:gd name="T7" fmla="*/ 92 h 95"/>
                <a:gd name="T8" fmla="*/ 32 w 91"/>
                <a:gd name="T9" fmla="*/ 94 h 95"/>
                <a:gd name="T10" fmla="*/ 50 w 91"/>
                <a:gd name="T11" fmla="*/ 92 h 95"/>
                <a:gd name="T12" fmla="*/ 51 w 91"/>
                <a:gd name="T13" fmla="*/ 92 h 95"/>
                <a:gd name="T14" fmla="*/ 80 w 91"/>
                <a:gd name="T15" fmla="*/ 64 h 95"/>
                <a:gd name="T16" fmla="*/ 66 w 91"/>
                <a:gd name="T17" fmla="*/ 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" h="95">
                  <a:moveTo>
                    <a:pt x="66" y="3"/>
                  </a:moveTo>
                  <a:cubicBezTo>
                    <a:pt x="58" y="0"/>
                    <a:pt x="49" y="0"/>
                    <a:pt x="41" y="3"/>
                  </a:cubicBezTo>
                  <a:cubicBezTo>
                    <a:pt x="29" y="7"/>
                    <a:pt x="18" y="17"/>
                    <a:pt x="11" y="31"/>
                  </a:cubicBezTo>
                  <a:cubicBezTo>
                    <a:pt x="0" y="56"/>
                    <a:pt x="6" y="83"/>
                    <a:pt x="25" y="92"/>
                  </a:cubicBezTo>
                  <a:cubicBezTo>
                    <a:pt x="27" y="93"/>
                    <a:pt x="29" y="94"/>
                    <a:pt x="32" y="94"/>
                  </a:cubicBezTo>
                  <a:cubicBezTo>
                    <a:pt x="38" y="95"/>
                    <a:pt x="44" y="94"/>
                    <a:pt x="50" y="92"/>
                  </a:cubicBezTo>
                  <a:cubicBezTo>
                    <a:pt x="50" y="92"/>
                    <a:pt x="51" y="92"/>
                    <a:pt x="51" y="92"/>
                  </a:cubicBezTo>
                  <a:cubicBezTo>
                    <a:pt x="63" y="87"/>
                    <a:pt x="73" y="77"/>
                    <a:pt x="80" y="64"/>
                  </a:cubicBezTo>
                  <a:cubicBezTo>
                    <a:pt x="91" y="39"/>
                    <a:pt x="85" y="12"/>
                    <a:pt x="6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7" name="Freeform 375"/>
            <p:cNvSpPr/>
            <p:nvPr/>
          </p:nvSpPr>
          <p:spPr bwMode="auto">
            <a:xfrm>
              <a:off x="6756400" y="309563"/>
              <a:ext cx="236538" cy="458788"/>
            </a:xfrm>
            <a:custGeom>
              <a:avLst/>
              <a:gdLst>
                <a:gd name="T0" fmla="*/ 31 w 63"/>
                <a:gd name="T1" fmla="*/ 5 h 122"/>
                <a:gd name="T2" fmla="*/ 26 w 63"/>
                <a:gd name="T3" fmla="*/ 3 h 122"/>
                <a:gd name="T4" fmla="*/ 22 w 63"/>
                <a:gd name="T5" fmla="*/ 17 h 122"/>
                <a:gd name="T6" fmla="*/ 20 w 63"/>
                <a:gd name="T7" fmla="*/ 17 h 122"/>
                <a:gd name="T8" fmla="*/ 17 w 63"/>
                <a:gd name="T9" fmla="*/ 19 h 122"/>
                <a:gd name="T10" fmla="*/ 5 w 63"/>
                <a:gd name="T11" fmla="*/ 10 h 122"/>
                <a:gd name="T12" fmla="*/ 3 w 63"/>
                <a:gd name="T13" fmla="*/ 15 h 122"/>
                <a:gd name="T14" fmla="*/ 15 w 63"/>
                <a:gd name="T15" fmla="*/ 23 h 122"/>
                <a:gd name="T16" fmla="*/ 15 w 63"/>
                <a:gd name="T17" fmla="*/ 27 h 122"/>
                <a:gd name="T18" fmla="*/ 21 w 63"/>
                <a:gd name="T19" fmla="*/ 42 h 122"/>
                <a:gd name="T20" fmla="*/ 28 w 63"/>
                <a:gd name="T21" fmla="*/ 61 h 122"/>
                <a:gd name="T22" fmla="*/ 47 w 63"/>
                <a:gd name="T23" fmla="*/ 116 h 122"/>
                <a:gd name="T24" fmla="*/ 57 w 63"/>
                <a:gd name="T25" fmla="*/ 120 h 122"/>
                <a:gd name="T26" fmla="*/ 61 w 63"/>
                <a:gd name="T27" fmla="*/ 111 h 122"/>
                <a:gd name="T28" fmla="*/ 42 w 63"/>
                <a:gd name="T29" fmla="*/ 56 h 122"/>
                <a:gd name="T30" fmla="*/ 35 w 63"/>
                <a:gd name="T31" fmla="*/ 37 h 122"/>
                <a:gd name="T32" fmla="*/ 29 w 63"/>
                <a:gd name="T33" fmla="*/ 22 h 122"/>
                <a:gd name="T34" fmla="*/ 27 w 63"/>
                <a:gd name="T35" fmla="*/ 19 h 122"/>
                <a:gd name="T36" fmla="*/ 31 w 63"/>
                <a:gd name="T37" fmla="*/ 5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" h="122">
                  <a:moveTo>
                    <a:pt x="31" y="5"/>
                  </a:moveTo>
                  <a:cubicBezTo>
                    <a:pt x="32" y="2"/>
                    <a:pt x="28" y="0"/>
                    <a:pt x="26" y="3"/>
                  </a:cubicBezTo>
                  <a:cubicBezTo>
                    <a:pt x="24" y="7"/>
                    <a:pt x="23" y="12"/>
                    <a:pt x="22" y="17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9" y="18"/>
                    <a:pt x="18" y="18"/>
                    <a:pt x="17" y="19"/>
                  </a:cubicBezTo>
                  <a:cubicBezTo>
                    <a:pt x="14" y="15"/>
                    <a:pt x="10" y="12"/>
                    <a:pt x="5" y="10"/>
                  </a:cubicBezTo>
                  <a:cubicBezTo>
                    <a:pt x="2" y="9"/>
                    <a:pt x="0" y="14"/>
                    <a:pt x="3" y="15"/>
                  </a:cubicBezTo>
                  <a:cubicBezTo>
                    <a:pt x="8" y="17"/>
                    <a:pt x="11" y="20"/>
                    <a:pt x="15" y="23"/>
                  </a:cubicBezTo>
                  <a:cubicBezTo>
                    <a:pt x="15" y="24"/>
                    <a:pt x="15" y="26"/>
                    <a:pt x="15" y="27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47" y="116"/>
                    <a:pt x="47" y="116"/>
                    <a:pt x="47" y="116"/>
                  </a:cubicBezTo>
                  <a:cubicBezTo>
                    <a:pt x="49" y="120"/>
                    <a:pt x="53" y="122"/>
                    <a:pt x="57" y="120"/>
                  </a:cubicBezTo>
                  <a:cubicBezTo>
                    <a:pt x="61" y="119"/>
                    <a:pt x="63" y="115"/>
                    <a:pt x="61" y="111"/>
                  </a:cubicBezTo>
                  <a:cubicBezTo>
                    <a:pt x="42" y="56"/>
                    <a:pt x="42" y="56"/>
                    <a:pt x="42" y="56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9" y="21"/>
                    <a:pt x="28" y="20"/>
                    <a:pt x="27" y="19"/>
                  </a:cubicBezTo>
                  <a:cubicBezTo>
                    <a:pt x="27" y="14"/>
                    <a:pt x="29" y="10"/>
                    <a:pt x="3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8" name="Freeform 376"/>
            <p:cNvSpPr>
              <a:spLocks noEditPoints="1"/>
            </p:cNvSpPr>
            <p:nvPr/>
          </p:nvSpPr>
          <p:spPr bwMode="auto">
            <a:xfrm>
              <a:off x="10986294" y="605630"/>
              <a:ext cx="601663" cy="436563"/>
            </a:xfrm>
            <a:custGeom>
              <a:avLst/>
              <a:gdLst>
                <a:gd name="T0" fmla="*/ 107 w 160"/>
                <a:gd name="T1" fmla="*/ 116 h 116"/>
                <a:gd name="T2" fmla="*/ 160 w 160"/>
                <a:gd name="T3" fmla="*/ 116 h 116"/>
                <a:gd name="T4" fmla="*/ 160 w 160"/>
                <a:gd name="T5" fmla="*/ 0 h 116"/>
                <a:gd name="T6" fmla="*/ 107 w 160"/>
                <a:gd name="T7" fmla="*/ 0 h 116"/>
                <a:gd name="T8" fmla="*/ 107 w 160"/>
                <a:gd name="T9" fmla="*/ 49 h 116"/>
                <a:gd name="T10" fmla="*/ 145 w 160"/>
                <a:gd name="T11" fmla="*/ 102 h 116"/>
                <a:gd name="T12" fmla="*/ 107 w 160"/>
                <a:gd name="T13" fmla="*/ 102 h 116"/>
                <a:gd name="T14" fmla="*/ 107 w 160"/>
                <a:gd name="T15" fmla="*/ 116 h 116"/>
                <a:gd name="T16" fmla="*/ 73 w 160"/>
                <a:gd name="T17" fmla="*/ 116 h 116"/>
                <a:gd name="T18" fmla="*/ 107 w 160"/>
                <a:gd name="T19" fmla="*/ 116 h 116"/>
                <a:gd name="T20" fmla="*/ 107 w 160"/>
                <a:gd name="T21" fmla="*/ 102 h 116"/>
                <a:gd name="T22" fmla="*/ 83 w 160"/>
                <a:gd name="T23" fmla="*/ 102 h 116"/>
                <a:gd name="T24" fmla="*/ 81 w 160"/>
                <a:gd name="T25" fmla="*/ 100 h 116"/>
                <a:gd name="T26" fmla="*/ 73 w 160"/>
                <a:gd name="T27" fmla="*/ 88 h 116"/>
                <a:gd name="T28" fmla="*/ 73 w 160"/>
                <a:gd name="T29" fmla="*/ 96 h 116"/>
                <a:gd name="T30" fmla="*/ 78 w 160"/>
                <a:gd name="T31" fmla="*/ 102 h 116"/>
                <a:gd name="T32" fmla="*/ 73 w 160"/>
                <a:gd name="T33" fmla="*/ 102 h 116"/>
                <a:gd name="T34" fmla="*/ 73 w 160"/>
                <a:gd name="T35" fmla="*/ 116 h 116"/>
                <a:gd name="T36" fmla="*/ 107 w 160"/>
                <a:gd name="T37" fmla="*/ 0 h 116"/>
                <a:gd name="T38" fmla="*/ 73 w 160"/>
                <a:gd name="T39" fmla="*/ 0 h 116"/>
                <a:gd name="T40" fmla="*/ 73 w 160"/>
                <a:gd name="T41" fmla="*/ 75 h 116"/>
                <a:gd name="T42" fmla="*/ 99 w 160"/>
                <a:gd name="T43" fmla="*/ 38 h 116"/>
                <a:gd name="T44" fmla="*/ 99 w 160"/>
                <a:gd name="T45" fmla="*/ 38 h 116"/>
                <a:gd name="T46" fmla="*/ 107 w 160"/>
                <a:gd name="T47" fmla="*/ 49 h 116"/>
                <a:gd name="T48" fmla="*/ 107 w 160"/>
                <a:gd name="T49" fmla="*/ 0 h 116"/>
                <a:gd name="T50" fmla="*/ 46 w 160"/>
                <a:gd name="T51" fmla="*/ 116 h 116"/>
                <a:gd name="T52" fmla="*/ 73 w 160"/>
                <a:gd name="T53" fmla="*/ 116 h 116"/>
                <a:gd name="T54" fmla="*/ 73 w 160"/>
                <a:gd name="T55" fmla="*/ 102 h 116"/>
                <a:gd name="T56" fmla="*/ 53 w 160"/>
                <a:gd name="T57" fmla="*/ 102 h 116"/>
                <a:gd name="T58" fmla="*/ 46 w 160"/>
                <a:gd name="T59" fmla="*/ 102 h 116"/>
                <a:gd name="T60" fmla="*/ 46 w 160"/>
                <a:gd name="T61" fmla="*/ 116 h 116"/>
                <a:gd name="T62" fmla="*/ 73 w 160"/>
                <a:gd name="T63" fmla="*/ 0 h 116"/>
                <a:gd name="T64" fmla="*/ 46 w 160"/>
                <a:gd name="T65" fmla="*/ 0 h 116"/>
                <a:gd name="T66" fmla="*/ 46 w 160"/>
                <a:gd name="T67" fmla="*/ 20 h 116"/>
                <a:gd name="T68" fmla="*/ 48 w 160"/>
                <a:gd name="T69" fmla="*/ 28 h 116"/>
                <a:gd name="T70" fmla="*/ 46 w 160"/>
                <a:gd name="T71" fmla="*/ 36 h 116"/>
                <a:gd name="T72" fmla="*/ 46 w 160"/>
                <a:gd name="T73" fmla="*/ 58 h 116"/>
                <a:gd name="T74" fmla="*/ 46 w 160"/>
                <a:gd name="T75" fmla="*/ 58 h 116"/>
                <a:gd name="T76" fmla="*/ 65 w 160"/>
                <a:gd name="T77" fmla="*/ 85 h 116"/>
                <a:gd name="T78" fmla="*/ 73 w 160"/>
                <a:gd name="T79" fmla="*/ 96 h 116"/>
                <a:gd name="T80" fmla="*/ 73 w 160"/>
                <a:gd name="T81" fmla="*/ 88 h 116"/>
                <a:gd name="T82" fmla="*/ 68 w 160"/>
                <a:gd name="T83" fmla="*/ 81 h 116"/>
                <a:gd name="T84" fmla="*/ 73 w 160"/>
                <a:gd name="T85" fmla="*/ 75 h 116"/>
                <a:gd name="T86" fmla="*/ 73 w 160"/>
                <a:gd name="T87" fmla="*/ 0 h 116"/>
                <a:gd name="T88" fmla="*/ 0 w 160"/>
                <a:gd name="T89" fmla="*/ 116 h 116"/>
                <a:gd name="T90" fmla="*/ 46 w 160"/>
                <a:gd name="T91" fmla="*/ 116 h 116"/>
                <a:gd name="T92" fmla="*/ 46 w 160"/>
                <a:gd name="T93" fmla="*/ 102 h 116"/>
                <a:gd name="T94" fmla="*/ 14 w 160"/>
                <a:gd name="T95" fmla="*/ 102 h 116"/>
                <a:gd name="T96" fmla="*/ 14 w 160"/>
                <a:gd name="T97" fmla="*/ 102 h 116"/>
                <a:gd name="T98" fmla="*/ 46 w 160"/>
                <a:gd name="T99" fmla="*/ 58 h 116"/>
                <a:gd name="T100" fmla="*/ 46 w 160"/>
                <a:gd name="T101" fmla="*/ 36 h 116"/>
                <a:gd name="T102" fmla="*/ 36 w 160"/>
                <a:gd name="T103" fmla="*/ 40 h 116"/>
                <a:gd name="T104" fmla="*/ 23 w 160"/>
                <a:gd name="T105" fmla="*/ 28 h 116"/>
                <a:gd name="T106" fmla="*/ 36 w 160"/>
                <a:gd name="T107" fmla="*/ 15 h 116"/>
                <a:gd name="T108" fmla="*/ 36 w 160"/>
                <a:gd name="T109" fmla="*/ 15 h 116"/>
                <a:gd name="T110" fmla="*/ 46 w 160"/>
                <a:gd name="T111" fmla="*/ 20 h 116"/>
                <a:gd name="T112" fmla="*/ 46 w 160"/>
                <a:gd name="T113" fmla="*/ 0 h 116"/>
                <a:gd name="T114" fmla="*/ 0 w 160"/>
                <a:gd name="T115" fmla="*/ 0 h 116"/>
                <a:gd name="T116" fmla="*/ 0 w 160"/>
                <a:gd name="T117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0" h="116">
                  <a:moveTo>
                    <a:pt x="107" y="116"/>
                  </a:moveTo>
                  <a:cubicBezTo>
                    <a:pt x="160" y="116"/>
                    <a:pt x="160" y="116"/>
                    <a:pt x="160" y="116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45" y="102"/>
                    <a:pt x="145" y="102"/>
                    <a:pt x="145" y="102"/>
                  </a:cubicBezTo>
                  <a:cubicBezTo>
                    <a:pt x="107" y="102"/>
                    <a:pt x="107" y="102"/>
                    <a:pt x="107" y="102"/>
                  </a:cubicBezTo>
                  <a:lnTo>
                    <a:pt x="107" y="116"/>
                  </a:lnTo>
                  <a:close/>
                  <a:moveTo>
                    <a:pt x="73" y="116"/>
                  </a:moveTo>
                  <a:cubicBezTo>
                    <a:pt x="107" y="116"/>
                    <a:pt x="107" y="116"/>
                    <a:pt x="107" y="116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83" y="102"/>
                    <a:pt x="83" y="102"/>
                    <a:pt x="83" y="102"/>
                  </a:cubicBezTo>
                  <a:cubicBezTo>
                    <a:pt x="81" y="100"/>
                    <a:pt x="81" y="100"/>
                    <a:pt x="81" y="100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8" y="102"/>
                    <a:pt x="78" y="102"/>
                    <a:pt x="78" y="102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3" y="116"/>
                    <a:pt x="73" y="116"/>
                    <a:pt x="73" y="116"/>
                  </a:cubicBezTo>
                  <a:close/>
                  <a:moveTo>
                    <a:pt x="107" y="0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75"/>
                    <a:pt x="73" y="75"/>
                    <a:pt x="73" y="75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99" y="38"/>
                    <a:pt x="99" y="38"/>
                    <a:pt x="99" y="38"/>
                  </a:cubicBezTo>
                  <a:cubicBezTo>
                    <a:pt x="107" y="49"/>
                    <a:pt x="107" y="49"/>
                    <a:pt x="107" y="49"/>
                  </a:cubicBezTo>
                  <a:lnTo>
                    <a:pt x="107" y="0"/>
                  </a:lnTo>
                  <a:close/>
                  <a:moveTo>
                    <a:pt x="46" y="116"/>
                  </a:moveTo>
                  <a:cubicBezTo>
                    <a:pt x="73" y="116"/>
                    <a:pt x="73" y="116"/>
                    <a:pt x="73" y="116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53" y="102"/>
                    <a:pt x="53" y="102"/>
                    <a:pt x="53" y="102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46" y="116"/>
                    <a:pt x="46" y="116"/>
                    <a:pt x="46" y="116"/>
                  </a:cubicBezTo>
                  <a:close/>
                  <a:moveTo>
                    <a:pt x="73" y="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47" y="22"/>
                    <a:pt x="48" y="25"/>
                    <a:pt x="48" y="28"/>
                  </a:cubicBezTo>
                  <a:cubicBezTo>
                    <a:pt x="48" y="31"/>
                    <a:pt x="47" y="33"/>
                    <a:pt x="46" y="36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65" y="85"/>
                    <a:pt x="65" y="85"/>
                    <a:pt x="65" y="85"/>
                  </a:cubicBezTo>
                  <a:cubicBezTo>
                    <a:pt x="73" y="96"/>
                    <a:pt x="73" y="96"/>
                    <a:pt x="73" y="96"/>
                  </a:cubicBezTo>
                  <a:cubicBezTo>
                    <a:pt x="73" y="88"/>
                    <a:pt x="73" y="88"/>
                    <a:pt x="73" y="88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73" y="75"/>
                    <a:pt x="73" y="75"/>
                    <a:pt x="73" y="75"/>
                  </a:cubicBezTo>
                  <a:lnTo>
                    <a:pt x="73" y="0"/>
                  </a:lnTo>
                  <a:close/>
                  <a:moveTo>
                    <a:pt x="0" y="116"/>
                  </a:moveTo>
                  <a:cubicBezTo>
                    <a:pt x="46" y="116"/>
                    <a:pt x="46" y="116"/>
                    <a:pt x="46" y="116"/>
                  </a:cubicBezTo>
                  <a:cubicBezTo>
                    <a:pt x="46" y="102"/>
                    <a:pt x="46" y="102"/>
                    <a:pt x="46" y="102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14" y="102"/>
                    <a:pt x="14" y="102"/>
                    <a:pt x="14" y="102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3" y="39"/>
                    <a:pt x="40" y="40"/>
                    <a:pt x="36" y="40"/>
                  </a:cubicBezTo>
                  <a:cubicBezTo>
                    <a:pt x="29" y="40"/>
                    <a:pt x="23" y="35"/>
                    <a:pt x="23" y="28"/>
                  </a:cubicBezTo>
                  <a:cubicBezTo>
                    <a:pt x="23" y="21"/>
                    <a:pt x="29" y="15"/>
                    <a:pt x="36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0" y="15"/>
                    <a:pt x="43" y="17"/>
                    <a:pt x="46" y="2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9" name="Freeform 377"/>
            <p:cNvSpPr/>
            <p:nvPr/>
          </p:nvSpPr>
          <p:spPr bwMode="auto">
            <a:xfrm>
              <a:off x="6224587" y="3460750"/>
              <a:ext cx="212725" cy="319088"/>
            </a:xfrm>
            <a:custGeom>
              <a:avLst/>
              <a:gdLst>
                <a:gd name="T0" fmla="*/ 134 w 134"/>
                <a:gd name="T1" fmla="*/ 38 h 201"/>
                <a:gd name="T2" fmla="*/ 101 w 134"/>
                <a:gd name="T3" fmla="*/ 38 h 201"/>
                <a:gd name="T4" fmla="*/ 120 w 134"/>
                <a:gd name="T5" fmla="*/ 0 h 201"/>
                <a:gd name="T6" fmla="*/ 75 w 134"/>
                <a:gd name="T7" fmla="*/ 0 h 201"/>
                <a:gd name="T8" fmla="*/ 71 w 134"/>
                <a:gd name="T9" fmla="*/ 0 h 201"/>
                <a:gd name="T10" fmla="*/ 52 w 134"/>
                <a:gd name="T11" fmla="*/ 0 h 201"/>
                <a:gd name="T12" fmla="*/ 9 w 134"/>
                <a:gd name="T13" fmla="*/ 85 h 201"/>
                <a:gd name="T14" fmla="*/ 47 w 134"/>
                <a:gd name="T15" fmla="*/ 85 h 201"/>
                <a:gd name="T16" fmla="*/ 0 w 134"/>
                <a:gd name="T17" fmla="*/ 201 h 201"/>
                <a:gd name="T18" fmla="*/ 134 w 134"/>
                <a:gd name="T19" fmla="*/ 3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201">
                  <a:moveTo>
                    <a:pt x="134" y="38"/>
                  </a:moveTo>
                  <a:lnTo>
                    <a:pt x="101" y="38"/>
                  </a:lnTo>
                  <a:lnTo>
                    <a:pt x="120" y="0"/>
                  </a:lnTo>
                  <a:lnTo>
                    <a:pt x="75" y="0"/>
                  </a:lnTo>
                  <a:lnTo>
                    <a:pt x="71" y="0"/>
                  </a:lnTo>
                  <a:lnTo>
                    <a:pt x="52" y="0"/>
                  </a:lnTo>
                  <a:lnTo>
                    <a:pt x="9" y="85"/>
                  </a:lnTo>
                  <a:lnTo>
                    <a:pt x="47" y="85"/>
                  </a:lnTo>
                  <a:lnTo>
                    <a:pt x="0" y="201"/>
                  </a:lnTo>
                  <a:lnTo>
                    <a:pt x="134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0" name="Freeform 378"/>
            <p:cNvSpPr/>
            <p:nvPr/>
          </p:nvSpPr>
          <p:spPr bwMode="auto">
            <a:xfrm>
              <a:off x="6100762" y="3078163"/>
              <a:ext cx="588963" cy="363538"/>
            </a:xfrm>
            <a:custGeom>
              <a:avLst/>
              <a:gdLst>
                <a:gd name="T0" fmla="*/ 0 w 157"/>
                <a:gd name="T1" fmla="*/ 80 h 97"/>
                <a:gd name="T2" fmla="*/ 17 w 157"/>
                <a:gd name="T3" fmla="*/ 97 h 97"/>
                <a:gd name="T4" fmla="*/ 57 w 157"/>
                <a:gd name="T5" fmla="*/ 97 h 97"/>
                <a:gd name="T6" fmla="*/ 63 w 157"/>
                <a:gd name="T7" fmla="*/ 97 h 97"/>
                <a:gd name="T8" fmla="*/ 65 w 157"/>
                <a:gd name="T9" fmla="*/ 97 h 97"/>
                <a:gd name="T10" fmla="*/ 86 w 157"/>
                <a:gd name="T11" fmla="*/ 97 h 97"/>
                <a:gd name="T12" fmla="*/ 129 w 157"/>
                <a:gd name="T13" fmla="*/ 97 h 97"/>
                <a:gd name="T14" fmla="*/ 157 w 157"/>
                <a:gd name="T15" fmla="*/ 69 h 97"/>
                <a:gd name="T16" fmla="*/ 129 w 157"/>
                <a:gd name="T17" fmla="*/ 41 h 97"/>
                <a:gd name="T18" fmla="*/ 111 w 157"/>
                <a:gd name="T19" fmla="*/ 48 h 97"/>
                <a:gd name="T20" fmla="*/ 63 w 157"/>
                <a:gd name="T21" fmla="*/ 0 h 97"/>
                <a:gd name="T22" fmla="*/ 15 w 157"/>
                <a:gd name="T23" fmla="*/ 49 h 97"/>
                <a:gd name="T24" fmla="*/ 17 w 157"/>
                <a:gd name="T25" fmla="*/ 63 h 97"/>
                <a:gd name="T26" fmla="*/ 0 w 157"/>
                <a:gd name="T27" fmla="*/ 8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57" h="97">
                  <a:moveTo>
                    <a:pt x="0" y="80"/>
                  </a:moveTo>
                  <a:cubicBezTo>
                    <a:pt x="0" y="89"/>
                    <a:pt x="8" y="97"/>
                    <a:pt x="17" y="97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5" y="97"/>
                    <a:pt x="65" y="97"/>
                    <a:pt x="65" y="97"/>
                  </a:cubicBezTo>
                  <a:cubicBezTo>
                    <a:pt x="86" y="97"/>
                    <a:pt x="86" y="97"/>
                    <a:pt x="86" y="97"/>
                  </a:cubicBezTo>
                  <a:cubicBezTo>
                    <a:pt x="129" y="97"/>
                    <a:pt x="129" y="97"/>
                    <a:pt x="129" y="97"/>
                  </a:cubicBezTo>
                  <a:cubicBezTo>
                    <a:pt x="145" y="97"/>
                    <a:pt x="157" y="84"/>
                    <a:pt x="157" y="69"/>
                  </a:cubicBezTo>
                  <a:cubicBezTo>
                    <a:pt x="157" y="54"/>
                    <a:pt x="145" y="41"/>
                    <a:pt x="129" y="41"/>
                  </a:cubicBezTo>
                  <a:cubicBezTo>
                    <a:pt x="122" y="41"/>
                    <a:pt x="116" y="44"/>
                    <a:pt x="111" y="48"/>
                  </a:cubicBezTo>
                  <a:cubicBezTo>
                    <a:pt x="111" y="21"/>
                    <a:pt x="89" y="0"/>
                    <a:pt x="63" y="0"/>
                  </a:cubicBezTo>
                  <a:cubicBezTo>
                    <a:pt x="36" y="0"/>
                    <a:pt x="15" y="22"/>
                    <a:pt x="15" y="49"/>
                  </a:cubicBezTo>
                  <a:cubicBezTo>
                    <a:pt x="15" y="54"/>
                    <a:pt x="15" y="58"/>
                    <a:pt x="17" y="63"/>
                  </a:cubicBezTo>
                  <a:cubicBezTo>
                    <a:pt x="8" y="63"/>
                    <a:pt x="0" y="70"/>
                    <a:pt x="0" y="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1" name="Freeform 379"/>
            <p:cNvSpPr/>
            <p:nvPr/>
          </p:nvSpPr>
          <p:spPr bwMode="auto">
            <a:xfrm>
              <a:off x="7050087" y="3103563"/>
              <a:ext cx="63500" cy="200025"/>
            </a:xfrm>
            <a:custGeom>
              <a:avLst/>
              <a:gdLst>
                <a:gd name="T0" fmla="*/ 17 w 17"/>
                <a:gd name="T1" fmla="*/ 53 h 53"/>
                <a:gd name="T2" fmla="*/ 17 w 17"/>
                <a:gd name="T3" fmla="*/ 0 h 53"/>
                <a:gd name="T4" fmla="*/ 9 w 17"/>
                <a:gd name="T5" fmla="*/ 0 h 53"/>
                <a:gd name="T6" fmla="*/ 0 w 17"/>
                <a:gd name="T7" fmla="*/ 0 h 53"/>
                <a:gd name="T8" fmla="*/ 0 w 17"/>
                <a:gd name="T9" fmla="*/ 53 h 53"/>
                <a:gd name="T10" fmla="*/ 9 w 17"/>
                <a:gd name="T11" fmla="*/ 52 h 53"/>
                <a:gd name="T12" fmla="*/ 17 w 17"/>
                <a:gd name="T13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3">
                  <a:moveTo>
                    <a:pt x="17" y="53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14" y="0"/>
                    <a:pt x="11" y="0"/>
                    <a:pt x="9" y="0"/>
                  </a:cubicBezTo>
                  <a:cubicBezTo>
                    <a:pt x="6" y="0"/>
                    <a:pt x="3" y="0"/>
                    <a:pt x="0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3" y="52"/>
                    <a:pt x="6" y="52"/>
                    <a:pt x="9" y="52"/>
                  </a:cubicBezTo>
                  <a:cubicBezTo>
                    <a:pt x="11" y="52"/>
                    <a:pt x="14" y="52"/>
                    <a:pt x="17" y="5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2" name="Freeform 380"/>
            <p:cNvSpPr/>
            <p:nvPr/>
          </p:nvSpPr>
          <p:spPr bwMode="auto">
            <a:xfrm>
              <a:off x="6794500" y="2652713"/>
              <a:ext cx="574675" cy="431800"/>
            </a:xfrm>
            <a:custGeom>
              <a:avLst/>
              <a:gdLst>
                <a:gd name="T0" fmla="*/ 153 w 153"/>
                <a:gd name="T1" fmla="*/ 38 h 115"/>
                <a:gd name="T2" fmla="*/ 143 w 153"/>
                <a:gd name="T3" fmla="*/ 0 h 115"/>
                <a:gd name="T4" fmla="*/ 110 w 153"/>
                <a:gd name="T5" fmla="*/ 18 h 115"/>
                <a:gd name="T6" fmla="*/ 77 w 153"/>
                <a:gd name="T7" fmla="*/ 0 h 115"/>
                <a:gd name="T8" fmla="*/ 43 w 153"/>
                <a:gd name="T9" fmla="*/ 18 h 115"/>
                <a:gd name="T10" fmla="*/ 10 w 153"/>
                <a:gd name="T11" fmla="*/ 0 h 115"/>
                <a:gd name="T12" fmla="*/ 0 w 153"/>
                <a:gd name="T13" fmla="*/ 38 h 115"/>
                <a:gd name="T14" fmla="*/ 68 w 153"/>
                <a:gd name="T15" fmla="*/ 114 h 115"/>
                <a:gd name="T16" fmla="*/ 77 w 153"/>
                <a:gd name="T17" fmla="*/ 115 h 115"/>
                <a:gd name="T18" fmla="*/ 85 w 153"/>
                <a:gd name="T19" fmla="*/ 114 h 115"/>
                <a:gd name="T20" fmla="*/ 153 w 153"/>
                <a:gd name="T21" fmla="*/ 3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3" h="115">
                  <a:moveTo>
                    <a:pt x="153" y="38"/>
                  </a:moveTo>
                  <a:cubicBezTo>
                    <a:pt x="153" y="24"/>
                    <a:pt x="150" y="11"/>
                    <a:pt x="143" y="0"/>
                  </a:cubicBezTo>
                  <a:cubicBezTo>
                    <a:pt x="110" y="18"/>
                    <a:pt x="110" y="18"/>
                    <a:pt x="110" y="18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3" y="11"/>
                    <a:pt x="0" y="24"/>
                    <a:pt x="0" y="38"/>
                  </a:cubicBezTo>
                  <a:cubicBezTo>
                    <a:pt x="0" y="77"/>
                    <a:pt x="30" y="110"/>
                    <a:pt x="68" y="114"/>
                  </a:cubicBezTo>
                  <a:cubicBezTo>
                    <a:pt x="71" y="114"/>
                    <a:pt x="74" y="115"/>
                    <a:pt x="77" y="115"/>
                  </a:cubicBezTo>
                  <a:cubicBezTo>
                    <a:pt x="79" y="115"/>
                    <a:pt x="82" y="114"/>
                    <a:pt x="85" y="114"/>
                  </a:cubicBezTo>
                  <a:cubicBezTo>
                    <a:pt x="123" y="110"/>
                    <a:pt x="153" y="77"/>
                    <a:pt x="153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3" name="Freeform 381"/>
            <p:cNvSpPr/>
            <p:nvPr/>
          </p:nvSpPr>
          <p:spPr bwMode="auto">
            <a:xfrm>
              <a:off x="6915150" y="3108325"/>
              <a:ext cx="119063" cy="119063"/>
            </a:xfrm>
            <a:custGeom>
              <a:avLst/>
              <a:gdLst>
                <a:gd name="T0" fmla="*/ 31 w 32"/>
                <a:gd name="T1" fmla="*/ 31 h 32"/>
                <a:gd name="T2" fmla="*/ 24 w 32"/>
                <a:gd name="T3" fmla="*/ 9 h 32"/>
                <a:gd name="T4" fmla="*/ 1 w 32"/>
                <a:gd name="T5" fmla="*/ 2 h 32"/>
                <a:gd name="T6" fmla="*/ 8 w 32"/>
                <a:gd name="T7" fmla="*/ 24 h 32"/>
                <a:gd name="T8" fmla="*/ 31 w 32"/>
                <a:gd name="T9" fmla="*/ 3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31" y="31"/>
                  </a:moveTo>
                  <a:cubicBezTo>
                    <a:pt x="32" y="23"/>
                    <a:pt x="30" y="15"/>
                    <a:pt x="24" y="9"/>
                  </a:cubicBezTo>
                  <a:cubicBezTo>
                    <a:pt x="18" y="3"/>
                    <a:pt x="9" y="0"/>
                    <a:pt x="1" y="2"/>
                  </a:cubicBezTo>
                  <a:cubicBezTo>
                    <a:pt x="0" y="10"/>
                    <a:pt x="2" y="18"/>
                    <a:pt x="8" y="24"/>
                  </a:cubicBezTo>
                  <a:cubicBezTo>
                    <a:pt x="14" y="30"/>
                    <a:pt x="23" y="32"/>
                    <a:pt x="3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4" name="Freeform 382"/>
            <p:cNvSpPr/>
            <p:nvPr/>
          </p:nvSpPr>
          <p:spPr bwMode="auto">
            <a:xfrm>
              <a:off x="7127875" y="3108325"/>
              <a:ext cx="120650" cy="119063"/>
            </a:xfrm>
            <a:custGeom>
              <a:avLst/>
              <a:gdLst>
                <a:gd name="T0" fmla="*/ 24 w 32"/>
                <a:gd name="T1" fmla="*/ 24 h 32"/>
                <a:gd name="T2" fmla="*/ 31 w 32"/>
                <a:gd name="T3" fmla="*/ 2 h 32"/>
                <a:gd name="T4" fmla="*/ 8 w 32"/>
                <a:gd name="T5" fmla="*/ 9 h 32"/>
                <a:gd name="T6" fmla="*/ 2 w 32"/>
                <a:gd name="T7" fmla="*/ 31 h 32"/>
                <a:gd name="T8" fmla="*/ 24 w 32"/>
                <a:gd name="T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24" y="24"/>
                  </a:moveTo>
                  <a:cubicBezTo>
                    <a:pt x="30" y="18"/>
                    <a:pt x="32" y="10"/>
                    <a:pt x="31" y="2"/>
                  </a:cubicBezTo>
                  <a:cubicBezTo>
                    <a:pt x="23" y="0"/>
                    <a:pt x="14" y="3"/>
                    <a:pt x="8" y="9"/>
                  </a:cubicBezTo>
                  <a:cubicBezTo>
                    <a:pt x="2" y="15"/>
                    <a:pt x="0" y="23"/>
                    <a:pt x="2" y="31"/>
                  </a:cubicBezTo>
                  <a:cubicBezTo>
                    <a:pt x="9" y="32"/>
                    <a:pt x="18" y="30"/>
                    <a:pt x="24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5" name="Freeform 383"/>
            <p:cNvSpPr/>
            <p:nvPr/>
          </p:nvSpPr>
          <p:spPr bwMode="auto">
            <a:xfrm>
              <a:off x="6915150" y="3321050"/>
              <a:ext cx="336550" cy="98425"/>
            </a:xfrm>
            <a:custGeom>
              <a:avLst/>
              <a:gdLst>
                <a:gd name="T0" fmla="*/ 53 w 90"/>
                <a:gd name="T1" fmla="*/ 0 h 26"/>
                <a:gd name="T2" fmla="*/ 45 w 90"/>
                <a:gd name="T3" fmla="*/ 0 h 26"/>
                <a:gd name="T4" fmla="*/ 36 w 90"/>
                <a:gd name="T5" fmla="*/ 0 h 26"/>
                <a:gd name="T6" fmla="*/ 0 w 90"/>
                <a:gd name="T7" fmla="*/ 26 h 26"/>
                <a:gd name="T8" fmla="*/ 90 w 90"/>
                <a:gd name="T9" fmla="*/ 26 h 26"/>
                <a:gd name="T10" fmla="*/ 53 w 90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26">
                  <a:moveTo>
                    <a:pt x="53" y="0"/>
                  </a:moveTo>
                  <a:cubicBezTo>
                    <a:pt x="50" y="0"/>
                    <a:pt x="47" y="0"/>
                    <a:pt x="45" y="0"/>
                  </a:cubicBezTo>
                  <a:cubicBezTo>
                    <a:pt x="42" y="0"/>
                    <a:pt x="39" y="0"/>
                    <a:pt x="36" y="0"/>
                  </a:cubicBezTo>
                  <a:cubicBezTo>
                    <a:pt x="15" y="2"/>
                    <a:pt x="0" y="13"/>
                    <a:pt x="0" y="26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90" y="13"/>
                    <a:pt x="74" y="2"/>
                    <a:pt x="5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6" name="Freeform 384"/>
            <p:cNvSpPr>
              <a:spLocks noEditPoints="1"/>
            </p:cNvSpPr>
            <p:nvPr/>
          </p:nvSpPr>
          <p:spPr bwMode="auto">
            <a:xfrm>
              <a:off x="10693400" y="139700"/>
              <a:ext cx="555625" cy="279400"/>
            </a:xfrm>
            <a:custGeom>
              <a:avLst/>
              <a:gdLst>
                <a:gd name="T0" fmla="*/ 127 w 148"/>
                <a:gd name="T1" fmla="*/ 52 h 74"/>
                <a:gd name="T2" fmla="*/ 148 w 148"/>
                <a:gd name="T3" fmla="*/ 27 h 74"/>
                <a:gd name="T4" fmla="*/ 127 w 148"/>
                <a:gd name="T5" fmla="*/ 1 h 74"/>
                <a:gd name="T6" fmla="*/ 127 w 148"/>
                <a:gd name="T7" fmla="*/ 13 h 74"/>
                <a:gd name="T8" fmla="*/ 137 w 148"/>
                <a:gd name="T9" fmla="*/ 27 h 74"/>
                <a:gd name="T10" fmla="*/ 127 w 148"/>
                <a:gd name="T11" fmla="*/ 41 h 74"/>
                <a:gd name="T12" fmla="*/ 127 w 148"/>
                <a:gd name="T13" fmla="*/ 52 h 74"/>
                <a:gd name="T14" fmla="*/ 62 w 148"/>
                <a:gd name="T15" fmla="*/ 74 h 74"/>
                <a:gd name="T16" fmla="*/ 111 w 148"/>
                <a:gd name="T17" fmla="*/ 50 h 74"/>
                <a:gd name="T18" fmla="*/ 122 w 148"/>
                <a:gd name="T19" fmla="*/ 53 h 74"/>
                <a:gd name="T20" fmla="*/ 127 w 148"/>
                <a:gd name="T21" fmla="*/ 52 h 74"/>
                <a:gd name="T22" fmla="*/ 127 w 148"/>
                <a:gd name="T23" fmla="*/ 41 h 74"/>
                <a:gd name="T24" fmla="*/ 122 w 148"/>
                <a:gd name="T25" fmla="*/ 41 h 74"/>
                <a:gd name="T26" fmla="*/ 117 w 148"/>
                <a:gd name="T27" fmla="*/ 41 h 74"/>
                <a:gd name="T28" fmla="*/ 124 w 148"/>
                <a:gd name="T29" fmla="*/ 12 h 74"/>
                <a:gd name="T30" fmla="*/ 124 w 148"/>
                <a:gd name="T31" fmla="*/ 12 h 74"/>
                <a:gd name="T32" fmla="*/ 124 w 148"/>
                <a:gd name="T33" fmla="*/ 12 h 74"/>
                <a:gd name="T34" fmla="*/ 127 w 148"/>
                <a:gd name="T35" fmla="*/ 13 h 74"/>
                <a:gd name="T36" fmla="*/ 127 w 148"/>
                <a:gd name="T37" fmla="*/ 1 h 74"/>
                <a:gd name="T38" fmla="*/ 123 w 148"/>
                <a:gd name="T39" fmla="*/ 0 h 74"/>
                <a:gd name="T40" fmla="*/ 123 w 148"/>
                <a:gd name="T41" fmla="*/ 0 h 74"/>
                <a:gd name="T42" fmla="*/ 1 w 148"/>
                <a:gd name="T43" fmla="*/ 0 h 74"/>
                <a:gd name="T44" fmla="*/ 0 w 148"/>
                <a:gd name="T45" fmla="*/ 12 h 74"/>
                <a:gd name="T46" fmla="*/ 62 w 148"/>
                <a:gd name="T4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8" h="74">
                  <a:moveTo>
                    <a:pt x="127" y="52"/>
                  </a:moveTo>
                  <a:cubicBezTo>
                    <a:pt x="139" y="50"/>
                    <a:pt x="148" y="39"/>
                    <a:pt x="148" y="27"/>
                  </a:cubicBezTo>
                  <a:cubicBezTo>
                    <a:pt x="148" y="14"/>
                    <a:pt x="139" y="3"/>
                    <a:pt x="127" y="1"/>
                  </a:cubicBezTo>
                  <a:cubicBezTo>
                    <a:pt x="127" y="13"/>
                    <a:pt x="127" y="13"/>
                    <a:pt x="127" y="13"/>
                  </a:cubicBezTo>
                  <a:cubicBezTo>
                    <a:pt x="133" y="15"/>
                    <a:pt x="137" y="20"/>
                    <a:pt x="137" y="27"/>
                  </a:cubicBezTo>
                  <a:cubicBezTo>
                    <a:pt x="137" y="33"/>
                    <a:pt x="133" y="38"/>
                    <a:pt x="127" y="41"/>
                  </a:cubicBezTo>
                  <a:lnTo>
                    <a:pt x="127" y="52"/>
                  </a:lnTo>
                  <a:close/>
                  <a:moveTo>
                    <a:pt x="62" y="74"/>
                  </a:moveTo>
                  <a:cubicBezTo>
                    <a:pt x="82" y="74"/>
                    <a:pt x="100" y="65"/>
                    <a:pt x="111" y="50"/>
                  </a:cubicBezTo>
                  <a:cubicBezTo>
                    <a:pt x="114" y="52"/>
                    <a:pt x="118" y="53"/>
                    <a:pt x="122" y="53"/>
                  </a:cubicBezTo>
                  <a:cubicBezTo>
                    <a:pt x="124" y="53"/>
                    <a:pt x="125" y="53"/>
                    <a:pt x="127" y="52"/>
                  </a:cubicBezTo>
                  <a:cubicBezTo>
                    <a:pt x="127" y="41"/>
                    <a:pt x="127" y="41"/>
                    <a:pt x="127" y="41"/>
                  </a:cubicBezTo>
                  <a:cubicBezTo>
                    <a:pt x="125" y="41"/>
                    <a:pt x="124" y="41"/>
                    <a:pt x="122" y="41"/>
                  </a:cubicBezTo>
                  <a:cubicBezTo>
                    <a:pt x="120" y="41"/>
                    <a:pt x="119" y="41"/>
                    <a:pt x="117" y="41"/>
                  </a:cubicBezTo>
                  <a:cubicBezTo>
                    <a:pt x="122" y="32"/>
                    <a:pt x="124" y="22"/>
                    <a:pt x="124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4" y="12"/>
                    <a:pt x="124" y="12"/>
                    <a:pt x="124" y="12"/>
                  </a:cubicBezTo>
                  <a:cubicBezTo>
                    <a:pt x="125" y="12"/>
                    <a:pt x="126" y="12"/>
                    <a:pt x="127" y="13"/>
                  </a:cubicBezTo>
                  <a:cubicBezTo>
                    <a:pt x="127" y="1"/>
                    <a:pt x="127" y="1"/>
                    <a:pt x="127" y="1"/>
                  </a:cubicBezTo>
                  <a:cubicBezTo>
                    <a:pt x="126" y="0"/>
                    <a:pt x="124" y="0"/>
                    <a:pt x="123" y="0"/>
                  </a:cubicBezTo>
                  <a:cubicBezTo>
                    <a:pt x="123" y="0"/>
                    <a:pt x="123" y="0"/>
                    <a:pt x="12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"/>
                    <a:pt x="0" y="8"/>
                    <a:pt x="0" y="12"/>
                  </a:cubicBezTo>
                  <a:cubicBezTo>
                    <a:pt x="0" y="46"/>
                    <a:pt x="28" y="74"/>
                    <a:pt x="62" y="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7" name="Rectangle 385"/>
            <p:cNvSpPr>
              <a:spLocks noChangeArrowheads="1"/>
            </p:cNvSpPr>
            <p:nvPr/>
          </p:nvSpPr>
          <p:spPr bwMode="auto">
            <a:xfrm>
              <a:off x="10693400" y="444500"/>
              <a:ext cx="503238" cy="412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8" name="Freeform 386"/>
            <p:cNvSpPr/>
            <p:nvPr/>
          </p:nvSpPr>
          <p:spPr bwMode="auto">
            <a:xfrm>
              <a:off x="10810875" y="12700"/>
              <a:ext cx="88900" cy="112713"/>
            </a:xfrm>
            <a:custGeom>
              <a:avLst/>
              <a:gdLst>
                <a:gd name="T0" fmla="*/ 8 w 24"/>
                <a:gd name="T1" fmla="*/ 15 h 30"/>
                <a:gd name="T2" fmla="*/ 11 w 24"/>
                <a:gd name="T3" fmla="*/ 28 h 30"/>
                <a:gd name="T4" fmla="*/ 21 w 24"/>
                <a:gd name="T5" fmla="*/ 6 h 30"/>
                <a:gd name="T6" fmla="*/ 19 w 24"/>
                <a:gd name="T7" fmla="*/ 0 h 30"/>
                <a:gd name="T8" fmla="*/ 5 w 24"/>
                <a:gd name="T9" fmla="*/ 0 h 30"/>
                <a:gd name="T10" fmla="*/ 8 w 24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0">
                  <a:moveTo>
                    <a:pt x="8" y="15"/>
                  </a:moveTo>
                  <a:cubicBezTo>
                    <a:pt x="0" y="18"/>
                    <a:pt x="4" y="30"/>
                    <a:pt x="11" y="28"/>
                  </a:cubicBezTo>
                  <a:cubicBezTo>
                    <a:pt x="21" y="24"/>
                    <a:pt x="24" y="15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6"/>
                    <a:pt x="12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9" name="Freeform 387"/>
            <p:cNvSpPr/>
            <p:nvPr/>
          </p:nvSpPr>
          <p:spPr bwMode="auto">
            <a:xfrm>
              <a:off x="10941050" y="12700"/>
              <a:ext cx="90488" cy="112713"/>
            </a:xfrm>
            <a:custGeom>
              <a:avLst/>
              <a:gdLst>
                <a:gd name="T0" fmla="*/ 8 w 24"/>
                <a:gd name="T1" fmla="*/ 15 h 30"/>
                <a:gd name="T2" fmla="*/ 11 w 24"/>
                <a:gd name="T3" fmla="*/ 28 h 30"/>
                <a:gd name="T4" fmla="*/ 21 w 24"/>
                <a:gd name="T5" fmla="*/ 6 h 30"/>
                <a:gd name="T6" fmla="*/ 19 w 24"/>
                <a:gd name="T7" fmla="*/ 0 h 30"/>
                <a:gd name="T8" fmla="*/ 5 w 24"/>
                <a:gd name="T9" fmla="*/ 0 h 30"/>
                <a:gd name="T10" fmla="*/ 8 w 24"/>
                <a:gd name="T11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0">
                  <a:moveTo>
                    <a:pt x="8" y="15"/>
                  </a:moveTo>
                  <a:cubicBezTo>
                    <a:pt x="0" y="18"/>
                    <a:pt x="4" y="30"/>
                    <a:pt x="11" y="28"/>
                  </a:cubicBezTo>
                  <a:cubicBezTo>
                    <a:pt x="21" y="24"/>
                    <a:pt x="24" y="15"/>
                    <a:pt x="21" y="6"/>
                  </a:cubicBezTo>
                  <a:cubicBezTo>
                    <a:pt x="21" y="4"/>
                    <a:pt x="20" y="2"/>
                    <a:pt x="19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6"/>
                    <a:pt x="12" y="14"/>
                    <a:pt x="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0" name="Freeform 388"/>
            <p:cNvSpPr/>
            <p:nvPr/>
          </p:nvSpPr>
          <p:spPr bwMode="auto">
            <a:xfrm>
              <a:off x="-17463" y="1477963"/>
              <a:ext cx="303213" cy="327025"/>
            </a:xfrm>
            <a:custGeom>
              <a:avLst/>
              <a:gdLst>
                <a:gd name="T0" fmla="*/ 35 w 81"/>
                <a:gd name="T1" fmla="*/ 86 h 87"/>
                <a:gd name="T2" fmla="*/ 38 w 81"/>
                <a:gd name="T3" fmla="*/ 87 h 87"/>
                <a:gd name="T4" fmla="*/ 81 w 81"/>
                <a:gd name="T5" fmla="*/ 43 h 87"/>
                <a:gd name="T6" fmla="*/ 38 w 81"/>
                <a:gd name="T7" fmla="*/ 0 h 87"/>
                <a:gd name="T8" fmla="*/ 0 w 81"/>
                <a:gd name="T9" fmla="*/ 22 h 87"/>
                <a:gd name="T10" fmla="*/ 0 w 81"/>
                <a:gd name="T11" fmla="*/ 45 h 87"/>
                <a:gd name="T12" fmla="*/ 18 w 81"/>
                <a:gd name="T13" fmla="*/ 57 h 87"/>
                <a:gd name="T14" fmla="*/ 35 w 81"/>
                <a:gd name="T15" fmla="*/ 86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" h="87">
                  <a:moveTo>
                    <a:pt x="35" y="86"/>
                  </a:moveTo>
                  <a:cubicBezTo>
                    <a:pt x="36" y="86"/>
                    <a:pt x="37" y="87"/>
                    <a:pt x="38" y="87"/>
                  </a:cubicBezTo>
                  <a:cubicBezTo>
                    <a:pt x="61" y="87"/>
                    <a:pt x="81" y="67"/>
                    <a:pt x="81" y="43"/>
                  </a:cubicBezTo>
                  <a:cubicBezTo>
                    <a:pt x="81" y="20"/>
                    <a:pt x="61" y="0"/>
                    <a:pt x="38" y="0"/>
                  </a:cubicBezTo>
                  <a:cubicBezTo>
                    <a:pt x="22" y="0"/>
                    <a:pt x="8" y="9"/>
                    <a:pt x="0" y="2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7" y="48"/>
                    <a:pt x="13" y="52"/>
                    <a:pt x="18" y="57"/>
                  </a:cubicBezTo>
                  <a:cubicBezTo>
                    <a:pt x="27" y="65"/>
                    <a:pt x="33" y="75"/>
                    <a:pt x="35" y="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1" name="Freeform 389"/>
            <p:cNvSpPr/>
            <p:nvPr/>
          </p:nvSpPr>
          <p:spPr bwMode="auto">
            <a:xfrm>
              <a:off x="79375" y="1387475"/>
              <a:ext cx="90488" cy="71438"/>
            </a:xfrm>
            <a:custGeom>
              <a:avLst/>
              <a:gdLst>
                <a:gd name="T0" fmla="*/ 57 w 57"/>
                <a:gd name="T1" fmla="*/ 45 h 45"/>
                <a:gd name="T2" fmla="*/ 29 w 57"/>
                <a:gd name="T3" fmla="*/ 0 h 45"/>
                <a:gd name="T4" fmla="*/ 0 w 57"/>
                <a:gd name="T5" fmla="*/ 45 h 45"/>
                <a:gd name="T6" fmla="*/ 57 w 57"/>
                <a:gd name="T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45">
                  <a:moveTo>
                    <a:pt x="57" y="45"/>
                  </a:moveTo>
                  <a:lnTo>
                    <a:pt x="29" y="0"/>
                  </a:lnTo>
                  <a:lnTo>
                    <a:pt x="0" y="45"/>
                  </a:lnTo>
                  <a:lnTo>
                    <a:pt x="5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2" name="Freeform 390"/>
            <p:cNvSpPr/>
            <p:nvPr/>
          </p:nvSpPr>
          <p:spPr bwMode="auto">
            <a:xfrm>
              <a:off x="304800" y="1593850"/>
              <a:ext cx="71438" cy="90488"/>
            </a:xfrm>
            <a:custGeom>
              <a:avLst/>
              <a:gdLst>
                <a:gd name="T0" fmla="*/ 0 w 45"/>
                <a:gd name="T1" fmla="*/ 57 h 57"/>
                <a:gd name="T2" fmla="*/ 45 w 45"/>
                <a:gd name="T3" fmla="*/ 28 h 57"/>
                <a:gd name="T4" fmla="*/ 0 w 45"/>
                <a:gd name="T5" fmla="*/ 0 h 57"/>
                <a:gd name="T6" fmla="*/ 0 w 45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" h="57">
                  <a:moveTo>
                    <a:pt x="0" y="57"/>
                  </a:moveTo>
                  <a:lnTo>
                    <a:pt x="45" y="28"/>
                  </a:lnTo>
                  <a:lnTo>
                    <a:pt x="0" y="0"/>
                  </a:lnTo>
                  <a:lnTo>
                    <a:pt x="0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3" name="Freeform 391"/>
            <p:cNvSpPr/>
            <p:nvPr/>
          </p:nvSpPr>
          <p:spPr bwMode="auto">
            <a:xfrm>
              <a:off x="222250" y="1462088"/>
              <a:ext cx="82550" cy="79375"/>
            </a:xfrm>
            <a:custGeom>
              <a:avLst/>
              <a:gdLst>
                <a:gd name="T0" fmla="*/ 0 w 52"/>
                <a:gd name="T1" fmla="*/ 10 h 50"/>
                <a:gd name="T2" fmla="*/ 40 w 52"/>
                <a:gd name="T3" fmla="*/ 50 h 50"/>
                <a:gd name="T4" fmla="*/ 52 w 52"/>
                <a:gd name="T5" fmla="*/ 0 h 50"/>
                <a:gd name="T6" fmla="*/ 0 w 52"/>
                <a:gd name="T7" fmla="*/ 1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0">
                  <a:moveTo>
                    <a:pt x="0" y="10"/>
                  </a:moveTo>
                  <a:lnTo>
                    <a:pt x="40" y="50"/>
                  </a:lnTo>
                  <a:lnTo>
                    <a:pt x="5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4" name="Freeform 392"/>
            <p:cNvSpPr/>
            <p:nvPr/>
          </p:nvSpPr>
          <p:spPr bwMode="auto">
            <a:xfrm>
              <a:off x="222250" y="1736725"/>
              <a:ext cx="82550" cy="82550"/>
            </a:xfrm>
            <a:custGeom>
              <a:avLst/>
              <a:gdLst>
                <a:gd name="T0" fmla="*/ 40 w 52"/>
                <a:gd name="T1" fmla="*/ 0 h 52"/>
                <a:gd name="T2" fmla="*/ 0 w 52"/>
                <a:gd name="T3" fmla="*/ 40 h 52"/>
                <a:gd name="T4" fmla="*/ 52 w 52"/>
                <a:gd name="T5" fmla="*/ 52 h 52"/>
                <a:gd name="T6" fmla="*/ 40 w 52"/>
                <a:gd name="T7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2" h="52">
                  <a:moveTo>
                    <a:pt x="40" y="0"/>
                  </a:moveTo>
                  <a:lnTo>
                    <a:pt x="0" y="40"/>
                  </a:lnTo>
                  <a:lnTo>
                    <a:pt x="52" y="52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5" name="Freeform 393"/>
            <p:cNvSpPr/>
            <p:nvPr/>
          </p:nvSpPr>
          <p:spPr bwMode="auto">
            <a:xfrm>
              <a:off x="-17463" y="1470025"/>
              <a:ext cx="44450" cy="52388"/>
            </a:xfrm>
            <a:custGeom>
              <a:avLst/>
              <a:gdLst>
                <a:gd name="T0" fmla="*/ 0 w 28"/>
                <a:gd name="T1" fmla="*/ 33 h 33"/>
                <a:gd name="T2" fmla="*/ 28 w 28"/>
                <a:gd name="T3" fmla="*/ 5 h 33"/>
                <a:gd name="T4" fmla="*/ 0 w 28"/>
                <a:gd name="T5" fmla="*/ 0 h 33"/>
                <a:gd name="T6" fmla="*/ 0 w 28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33">
                  <a:moveTo>
                    <a:pt x="0" y="33"/>
                  </a:moveTo>
                  <a:lnTo>
                    <a:pt x="28" y="5"/>
                  </a:lnTo>
                  <a:lnTo>
                    <a:pt x="0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26" name="Freeform 394"/>
            <p:cNvSpPr/>
            <p:nvPr/>
          </p:nvSpPr>
          <p:spPr bwMode="auto">
            <a:xfrm>
              <a:off x="-17463" y="1668463"/>
              <a:ext cx="327025" cy="409575"/>
            </a:xfrm>
            <a:custGeom>
              <a:avLst/>
              <a:gdLst>
                <a:gd name="T0" fmla="*/ 54 w 87"/>
                <a:gd name="T1" fmla="*/ 42 h 109"/>
                <a:gd name="T2" fmla="*/ 49 w 87"/>
                <a:gd name="T3" fmla="*/ 43 h 109"/>
                <a:gd name="T4" fmla="*/ 32 w 87"/>
                <a:gd name="T5" fmla="*/ 50 h 109"/>
                <a:gd name="T6" fmla="*/ 31 w 87"/>
                <a:gd name="T7" fmla="*/ 41 h 109"/>
                <a:gd name="T8" fmla="*/ 30 w 87"/>
                <a:gd name="T9" fmla="*/ 35 h 109"/>
                <a:gd name="T10" fmla="*/ 0 w 87"/>
                <a:gd name="T11" fmla="*/ 0 h 109"/>
                <a:gd name="T12" fmla="*/ 0 w 87"/>
                <a:gd name="T13" fmla="*/ 109 h 109"/>
                <a:gd name="T14" fmla="*/ 54 w 87"/>
                <a:gd name="T15" fmla="*/ 109 h 109"/>
                <a:gd name="T16" fmla="*/ 87 w 87"/>
                <a:gd name="T17" fmla="*/ 76 h 109"/>
                <a:gd name="T18" fmla="*/ 54 w 87"/>
                <a:gd name="T19" fmla="*/ 42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7" h="109">
                  <a:moveTo>
                    <a:pt x="54" y="42"/>
                  </a:moveTo>
                  <a:cubicBezTo>
                    <a:pt x="52" y="42"/>
                    <a:pt x="50" y="42"/>
                    <a:pt x="49" y="43"/>
                  </a:cubicBezTo>
                  <a:cubicBezTo>
                    <a:pt x="42" y="44"/>
                    <a:pt x="37" y="46"/>
                    <a:pt x="32" y="50"/>
                  </a:cubicBezTo>
                  <a:cubicBezTo>
                    <a:pt x="32" y="47"/>
                    <a:pt x="32" y="44"/>
                    <a:pt x="31" y="41"/>
                  </a:cubicBezTo>
                  <a:cubicBezTo>
                    <a:pt x="31" y="39"/>
                    <a:pt x="30" y="37"/>
                    <a:pt x="30" y="35"/>
                  </a:cubicBezTo>
                  <a:cubicBezTo>
                    <a:pt x="25" y="19"/>
                    <a:pt x="14" y="7"/>
                    <a:pt x="0" y="0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54" y="109"/>
                    <a:pt x="54" y="109"/>
                    <a:pt x="54" y="109"/>
                  </a:cubicBezTo>
                  <a:cubicBezTo>
                    <a:pt x="72" y="109"/>
                    <a:pt x="87" y="94"/>
                    <a:pt x="87" y="76"/>
                  </a:cubicBezTo>
                  <a:cubicBezTo>
                    <a:pt x="87" y="57"/>
                    <a:pt x="72" y="42"/>
                    <a:pt x="54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68580" tIns="34290" rIns="68580" bIns="342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id-ID" sz="135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5973459" y="2342754"/>
            <a:ext cx="260350" cy="24765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976667" y="3264224"/>
            <a:ext cx="260350" cy="2492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965825" y="4130179"/>
            <a:ext cx="260350" cy="247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67491" y="5075670"/>
            <a:ext cx="260350" cy="24765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srgbClr val="358FCB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503519" y="2218258"/>
            <a:ext cx="3894229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id-ID" sz="2500" dirty="0">
                <a:solidFill>
                  <a:srgbClr val="FFC000"/>
                </a:solidFill>
              </a:rPr>
              <a:t>DAU(Daily Active User)</a:t>
            </a:r>
            <a:endParaRPr kumimoji="0" lang="id-ID" sz="2500" b="1" i="0" u="none" strike="noStrike" kern="1200" cap="none" spc="0" normalizeH="0" noProof="0" dirty="0">
              <a:ln>
                <a:noFill/>
              </a:ln>
              <a:solidFill>
                <a:srgbClr val="FFC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31" name="TextBox 30"/>
          <p:cNvSpPr txBox="1">
            <a:spLocks noChangeArrowheads="1"/>
          </p:cNvSpPr>
          <p:nvPr/>
        </p:nvSpPr>
        <p:spPr bwMode="auto">
          <a:xfrm>
            <a:off x="6513600" y="2684327"/>
            <a:ext cx="277375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2000" dirty="0">
                <a:solidFill>
                  <a:srgbClr val="A6A6A6"/>
                </a:solidFill>
              </a:rPr>
              <a:t>320 million people</a:t>
            </a:r>
            <a:endParaRPr kumimoji="0" lang="en-US" altLang="zh-CN" sz="2000" b="1" i="0" u="none" strike="noStrike" kern="1200" cap="none" spc="0" normalizeH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513600" y="3112014"/>
            <a:ext cx="334208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2600" dirty="0">
                <a:solidFill>
                  <a:srgbClr val="ED7D31"/>
                </a:solidFill>
              </a:rPr>
              <a:t>Daily TikTok usage time</a:t>
            </a:r>
            <a:endParaRPr kumimoji="0" lang="id-ID" altLang="zh-CN" sz="2600" b="1" i="0" u="none" strike="noStrike" kern="1200" cap="none" spc="0" normalizeH="0" noProof="0" dirty="0">
              <a:ln>
                <a:noFill/>
              </a:ln>
              <a:solidFill>
                <a:srgbClr val="ED7D31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516176" y="3609204"/>
            <a:ext cx="2363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2000" dirty="0">
                <a:solidFill>
                  <a:srgbClr val="A6A6A6"/>
                </a:solidFill>
              </a:rPr>
              <a:t>25-30 minutes</a:t>
            </a:r>
            <a:endParaRPr kumimoji="0" lang="en-US" altLang="zh-CN" sz="2000" b="1" i="0" u="none" strike="noStrike" kern="1200" cap="none" spc="0" normalizeH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34" name="TextBox 33"/>
          <p:cNvSpPr txBox="1">
            <a:spLocks noChangeArrowheads="1"/>
          </p:cNvSpPr>
          <p:nvPr/>
        </p:nvSpPr>
        <p:spPr bwMode="auto">
          <a:xfrm>
            <a:off x="6513600" y="4000388"/>
            <a:ext cx="324005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2600" dirty="0">
                <a:solidFill>
                  <a:srgbClr val="5B9BD5"/>
                </a:solidFill>
              </a:rPr>
              <a:t>Advertisement density</a:t>
            </a:r>
            <a:endParaRPr kumimoji="0" lang="id-ID" altLang="zh-CN" sz="2600" b="1" i="0" u="none" strike="noStrike" kern="1200" cap="none" spc="0" normalizeH="0" noProof="0" dirty="0">
              <a:ln>
                <a:noFill/>
              </a:ln>
              <a:solidFill>
                <a:srgbClr val="5B9BD5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6534742" y="4495191"/>
            <a:ext cx="2363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2000" dirty="0">
                <a:solidFill>
                  <a:srgbClr val="A6A6A6"/>
                </a:solidFill>
              </a:rPr>
              <a:t>1 ad/5min</a:t>
            </a:r>
            <a:endParaRPr kumimoji="0" lang="en-US" altLang="zh-CN" sz="2000" b="1" i="0" u="none" strike="noStrike" kern="1200" cap="none" spc="0" normalizeH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6534742" y="4931573"/>
            <a:ext cx="3726020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id-ID" altLang="zh-CN" sz="2600" dirty="0">
                <a:solidFill>
                  <a:srgbClr val="FF0000"/>
                </a:solidFill>
              </a:rPr>
              <a:t>Daily advertisement views</a:t>
            </a:r>
            <a:endParaRPr kumimoji="0" lang="id-ID" altLang="zh-CN" sz="2600" b="1" i="0" u="none" strike="noStrike" kern="1200" cap="none" spc="0" normalizeH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ea typeface="宋体" panose="02010600030101010101" pitchFamily="2" charset="-122"/>
            </a:endParaRPr>
          </a:p>
        </p:txBody>
      </p:sp>
      <p:sp>
        <p:nvSpPr>
          <p:cNvPr id="37" name="TextBox 36"/>
          <p:cNvSpPr txBox="1">
            <a:spLocks noChangeArrowheads="1"/>
          </p:cNvSpPr>
          <p:nvPr/>
        </p:nvSpPr>
        <p:spPr bwMode="auto">
          <a:xfrm>
            <a:off x="6523715" y="5431923"/>
            <a:ext cx="236378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000" b="0" i="0" u="none" strike="noStrike" kern="1200" cap="none" spc="0" normalizeH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rPr>
              <a:t>5 times</a:t>
            </a:r>
            <a:endParaRPr kumimoji="0" lang="en-US" altLang="zh-CN" sz="2000" b="1" i="0" u="none" strike="noStrike" kern="1200" cap="none" spc="0" normalizeH="0" noProof="0" dirty="0">
              <a:ln>
                <a:noFill/>
              </a:ln>
              <a:solidFill>
                <a:srgbClr val="A6A6A6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sz="1600" dirty="0">
                <a:solidFill>
                  <a:srgbClr val="F2F2F2"/>
                </a:solidFill>
                <a:latin typeface="Calibri Light" panose="020F0302020204030204" pitchFamily="34" charset="0"/>
                <a:ea typeface="宋体" panose="02010600030101010101" pitchFamily="2" charset="-122"/>
              </a:rPr>
              <a:t>16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F2F2F2"/>
              </a:solidFill>
              <a:effectLst/>
              <a:uLnTx/>
              <a:uFillTx/>
              <a:latin typeface="Calibri Light" panose="020F03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1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38" name="Content Placeholder 2"/>
          <p:cNvSpPr txBox="1"/>
          <p:nvPr/>
        </p:nvSpPr>
        <p:spPr>
          <a:xfrm>
            <a:off x="5794485" y="1714954"/>
            <a:ext cx="5832021" cy="61271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sz="3000" dirty="0">
                <a:solidFill>
                  <a:prstClr val="white">
                    <a:lumMod val="95000"/>
                  </a:prstClr>
                </a:solidFill>
              </a:rPr>
              <a:t>Why can we make profits on </a:t>
            </a:r>
            <a:r>
              <a:rPr lang="en-US" sz="3000" dirty="0" err="1">
                <a:solidFill>
                  <a:prstClr val="white">
                    <a:lumMod val="95000"/>
                  </a:prstClr>
                </a:solidFill>
              </a:rPr>
              <a:t>T</a:t>
            </a:r>
            <a:r>
              <a:rPr lang="en-US" altLang="zh-CN" sz="3000" dirty="0" err="1">
                <a:solidFill>
                  <a:prstClr val="white">
                    <a:lumMod val="95000"/>
                  </a:prstClr>
                </a:solidFill>
              </a:rPr>
              <a:t>ikTok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14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24" grpId="0" animBg="1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29" grpId="0" animBg="1"/>
      <p:bldP spid="40" grpId="0" build="p"/>
      <p:bldP spid="410" grpId="0" build="p"/>
      <p:bldP spid="43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2F2F2"/>
                </a:solidFill>
                <a:latin typeface="Calibri Light" panose="020F0302020204030204" pitchFamily="34" charset="0"/>
              </a:rPr>
              <a:t>17</a:t>
            </a: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3" y="330200"/>
            <a:ext cx="8644136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id-ID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Advertising price on TikTok</a:t>
            </a:r>
            <a:endParaRPr lang="en-US" altLang="zh-CN" sz="4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6096000" y="2097088"/>
            <a:ext cx="0" cy="35306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itle 13"/>
          <p:cNvSpPr txBox="1"/>
          <p:nvPr/>
        </p:nvSpPr>
        <p:spPr bwMode="auto">
          <a:xfrm>
            <a:off x="1210856" y="1980713"/>
            <a:ext cx="2867594" cy="181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endParaRPr lang="en-US" altLang="zh-CN" sz="2400" dirty="0">
              <a:solidFill>
                <a:srgbClr val="AFABAB"/>
              </a:solidFill>
              <a:ea typeface="Roboto" panose="02000000000000000000" pitchFamily="2" charset="0"/>
            </a:endParaRPr>
          </a:p>
        </p:txBody>
      </p:sp>
      <p:sp>
        <p:nvSpPr>
          <p:cNvPr id="94" name="Content Placeholder 2"/>
          <p:cNvSpPr txBox="1"/>
          <p:nvPr/>
        </p:nvSpPr>
        <p:spPr bwMode="auto">
          <a:xfrm>
            <a:off x="7889858" y="2011680"/>
            <a:ext cx="2253814" cy="3064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id-ID" altLang="zh-CN" sz="3200" b="1" dirty="0">
                <a:solidFill>
                  <a:srgbClr val="ED7D31"/>
                </a:solidFill>
              </a:rPr>
              <a:t>Price</a:t>
            </a:r>
            <a:endParaRPr lang="en-US" altLang="zh-CN" sz="3200" b="1" dirty="0">
              <a:solidFill>
                <a:srgbClr val="ED7D31"/>
              </a:solidFill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id-ID" altLang="zh-CN" sz="2400" dirty="0">
                <a:solidFill>
                  <a:srgbClr val="AFABAB"/>
                </a:solidFill>
                <a:ea typeface="Roboto" panose="02000000000000000000" pitchFamily="2" charset="0"/>
                <a:cs typeface="Roboto" panose="02000000000000000000" pitchFamily="2" charset="0"/>
              </a:rPr>
              <a:t>3-5 cents per follower</a:t>
            </a:r>
            <a:endParaRPr lang="en-US" altLang="zh-CN" sz="2400" dirty="0">
              <a:solidFill>
                <a:srgbClr val="AFABAB"/>
              </a:solidFill>
            </a:endParaRPr>
          </a:p>
        </p:txBody>
      </p:sp>
      <p:sp>
        <p:nvSpPr>
          <p:cNvPr id="127" name="Content Placeholder 2"/>
          <p:cNvSpPr txBox="1"/>
          <p:nvPr/>
        </p:nvSpPr>
        <p:spPr bwMode="auto">
          <a:xfrm>
            <a:off x="1363916" y="2011680"/>
            <a:ext cx="2611251" cy="37634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id-ID" altLang="zh-CN" sz="3200" b="1" dirty="0">
                <a:solidFill>
                  <a:srgbClr val="5B9BD5"/>
                </a:solidFill>
              </a:rPr>
              <a:t>Principle</a:t>
            </a:r>
            <a:endParaRPr lang="en-US" altLang="zh-CN" sz="3200" b="1" dirty="0">
              <a:solidFill>
                <a:srgbClr val="5B9BD5"/>
              </a:solidFill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en-US" altLang="zh-CN" sz="2400" dirty="0">
                <a:solidFill>
                  <a:srgbClr val="AFABAB"/>
                </a:solidFill>
                <a:ea typeface="Roboto" panose="02000000000000000000" pitchFamily="2" charset="0"/>
                <a:cs typeface="Roboto" panose="02000000000000000000" pitchFamily="2" charset="0"/>
              </a:rPr>
              <a:t>Based on the number of followers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endParaRPr lang="en-US" altLang="zh-CN" sz="2400" dirty="0">
              <a:solidFill>
                <a:srgbClr val="AFABAB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en-US" altLang="zh-CN" sz="1600" dirty="0">
                <a:solidFill>
                  <a:srgbClr val="AFABAB"/>
                </a:solidFill>
                <a:ea typeface="Roboto" panose="02000000000000000000" pitchFamily="2" charset="0"/>
                <a:cs typeface="Roboto" panose="02000000000000000000" pitchFamily="2" charset="0"/>
              </a:rPr>
              <a:t>10000 followers=¥300/ad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endParaRPr lang="en-US" altLang="zh-CN" sz="2400" dirty="0">
              <a:solidFill>
                <a:srgbClr val="AFABAB"/>
              </a:solidFill>
            </a:endParaRPr>
          </a:p>
        </p:txBody>
      </p:sp>
    </p:spTree>
  </p:cSld>
  <p:clrMapOvr>
    <a:masterClrMapping/>
  </p:clrMapOvr>
  <p:transition spd="slow">
    <p:comb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2F2F2"/>
                </a:solidFill>
                <a:latin typeface="Calibri Light" panose="020F0302020204030204" pitchFamily="34" charset="0"/>
              </a:rPr>
              <a:t>18</a:t>
            </a: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2" y="330200"/>
            <a:ext cx="11526837" cy="2154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id-ID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Head celebrities</a:t>
            </a: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 in</a:t>
            </a:r>
            <a:r>
              <a:rPr lang="zh-CN" altLang="en-US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 </a:t>
            </a:r>
            <a:r>
              <a:rPr lang="en-US" altLang="zh-CN" sz="4400" b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TikTok</a:t>
            </a: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 (1 million/ad) </a:t>
            </a:r>
          </a:p>
          <a:p>
            <a:pPr>
              <a:lnSpc>
                <a:spcPct val="150000"/>
              </a:lnSpc>
              <a:spcBef>
                <a:spcPct val="20000"/>
              </a:spcBef>
            </a:pPr>
            <a:endParaRPr lang="id-ID" altLang="zh-CN" sz="4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91" name="Straight Connector 90"/>
          <p:cNvCxnSpPr/>
          <p:nvPr/>
        </p:nvCxnSpPr>
        <p:spPr>
          <a:xfrm>
            <a:off x="5875405" y="2050798"/>
            <a:ext cx="0" cy="34956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itle 13"/>
          <p:cNvSpPr txBox="1"/>
          <p:nvPr/>
        </p:nvSpPr>
        <p:spPr bwMode="auto">
          <a:xfrm>
            <a:off x="1210856" y="1980713"/>
            <a:ext cx="2867594" cy="1817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endParaRPr lang="en-US" altLang="zh-CN" sz="2400" dirty="0">
              <a:solidFill>
                <a:srgbClr val="AFABAB"/>
              </a:solidFill>
              <a:ea typeface="Roboto" panose="02000000000000000000" pitchFamily="2" charset="0"/>
            </a:endParaRPr>
          </a:p>
        </p:txBody>
      </p:sp>
      <p:sp>
        <p:nvSpPr>
          <p:cNvPr id="128" name="Content Placeholder 2"/>
          <p:cNvSpPr txBox="1"/>
          <p:nvPr/>
        </p:nvSpPr>
        <p:spPr bwMode="auto">
          <a:xfrm>
            <a:off x="7727289" y="1514861"/>
            <a:ext cx="2736667" cy="4126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da-DK" altLang="zh-CN" sz="2400" dirty="0">
                <a:solidFill>
                  <a:srgbClr val="AFABAB"/>
                </a:solidFill>
                <a:ea typeface="Roboto" panose="02000000000000000000" pitchFamily="2" charset="0"/>
                <a:cs typeface="Roboto" panose="02000000000000000000" pitchFamily="2" charset="0"/>
              </a:rPr>
              <a:t>Liu Yuning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61" y="1393472"/>
            <a:ext cx="1003032" cy="10030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013" y="1457020"/>
            <a:ext cx="1021012" cy="1021012"/>
          </a:xfrm>
          <a:prstGeom prst="rect">
            <a:avLst/>
          </a:prstGeom>
        </p:spPr>
      </p:pic>
      <p:sp>
        <p:nvSpPr>
          <p:cNvPr id="23" name="Content Placeholder 2"/>
          <p:cNvSpPr txBox="1"/>
          <p:nvPr/>
        </p:nvSpPr>
        <p:spPr bwMode="auto">
          <a:xfrm>
            <a:off x="1795442" y="1514861"/>
            <a:ext cx="2736667" cy="4112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da-DK" altLang="zh-CN" sz="2400" dirty="0">
                <a:solidFill>
                  <a:srgbClr val="AFABAB"/>
                </a:solidFill>
                <a:ea typeface="Roboto" panose="02000000000000000000" pitchFamily="2" charset="0"/>
                <a:cs typeface="Roboto" panose="02000000000000000000" pitchFamily="2" charset="0"/>
              </a:rPr>
              <a:t>Li Jiaqi </a:t>
            </a:r>
          </a:p>
          <a:p>
            <a:pPr algn="ctr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endParaRPr lang="da-DK" altLang="zh-CN" sz="2400" dirty="0">
              <a:solidFill>
                <a:srgbClr val="AFABAB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42" y="2004776"/>
            <a:ext cx="2395111" cy="426010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7898" y="1984166"/>
            <a:ext cx="2395111" cy="4260104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olidFill>
                  <a:srgbClr val="F2F2F2"/>
                </a:solidFill>
                <a:latin typeface="Calibri Light" panose="020F0302020204030204" pitchFamily="34" charset="0"/>
              </a:rPr>
              <a:t>19</a:t>
            </a: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3" y="330200"/>
            <a:ext cx="9077274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id-ID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Advertising methods on TikTok</a:t>
            </a:r>
            <a:endParaRPr lang="en-US" altLang="zh-CN" sz="4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12" name="Title 1"/>
          <p:cNvSpPr txBox="1"/>
          <p:nvPr/>
        </p:nvSpPr>
        <p:spPr>
          <a:xfrm>
            <a:off x="561975" y="1017588"/>
            <a:ext cx="2890838" cy="3635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400" dirty="0">
              <a:solidFill>
                <a:schemeClr val="accent5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grpSp>
        <p:nvGrpSpPr>
          <p:cNvPr id="16" name="Group 15"/>
          <p:cNvGrpSpPr/>
          <p:nvPr/>
        </p:nvGrpSpPr>
        <p:grpSpPr bwMode="auto">
          <a:xfrm>
            <a:off x="977730" y="1479357"/>
            <a:ext cx="10188916" cy="3945202"/>
            <a:chOff x="2989" y="-40"/>
            <a:chExt cx="6875" cy="4684"/>
          </a:xfrm>
        </p:grpSpPr>
        <p:sp>
          <p:nvSpPr>
            <p:cNvPr id="18" name="AutoShape 17"/>
            <p:cNvSpPr/>
            <p:nvPr/>
          </p:nvSpPr>
          <p:spPr bwMode="auto">
            <a:xfrm>
              <a:off x="6372" y="-40"/>
              <a:ext cx="3492" cy="4684"/>
            </a:xfrm>
            <a:prstGeom prst="roundRect">
              <a:avLst>
                <a:gd name="adj" fmla="val 3435"/>
              </a:avLst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id-ID" altLang="id-ID"/>
            </a:p>
          </p:txBody>
        </p:sp>
        <p:sp>
          <p:nvSpPr>
            <p:cNvPr id="17" name="AutoShape 16"/>
            <p:cNvSpPr/>
            <p:nvPr/>
          </p:nvSpPr>
          <p:spPr bwMode="auto">
            <a:xfrm>
              <a:off x="2989" y="-40"/>
              <a:ext cx="3492" cy="4684"/>
            </a:xfrm>
            <a:prstGeom prst="roundRect">
              <a:avLst>
                <a:gd name="adj" fmla="val 3435"/>
              </a:avLst>
            </a:prstGeom>
            <a:solidFill>
              <a:schemeClr val="accent2"/>
            </a:solidFill>
            <a:ln w="38100" cap="flat">
              <a:solidFill>
                <a:schemeClr val="tx2">
                  <a:lumMod val="50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en-US" altLang="zh-CN"/>
            </a:p>
          </p:txBody>
        </p:sp>
      </p:grpSp>
      <p:grpSp>
        <p:nvGrpSpPr>
          <p:cNvPr id="20" name="Group 19"/>
          <p:cNvGrpSpPr/>
          <p:nvPr/>
        </p:nvGrpSpPr>
        <p:grpSpPr bwMode="auto">
          <a:xfrm>
            <a:off x="1374366" y="1860654"/>
            <a:ext cx="4051695" cy="3034838"/>
            <a:chOff x="-1237" y="-69"/>
            <a:chExt cx="6803" cy="5097"/>
          </a:xfrm>
        </p:grpSpPr>
        <p:sp>
          <p:nvSpPr>
            <p:cNvPr id="24620" name="Rectangle 20"/>
            <p:cNvSpPr/>
            <p:nvPr/>
          </p:nvSpPr>
          <p:spPr bwMode="auto">
            <a:xfrm>
              <a:off x="-448" y="0"/>
              <a:ext cx="2943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endParaRPr lang="en-US" altLang="id-ID" sz="1100" dirty="0">
                <a:solidFill>
                  <a:schemeClr val="bg1"/>
                </a:solidFill>
                <a:ea typeface="Roboto" panose="02000000000000000000" pitchFamily="2" charset="0"/>
                <a:cs typeface="Bebas Neue" charset="0"/>
                <a:sym typeface="Bebas Neue" charset="0"/>
              </a:endParaRPr>
            </a:p>
          </p:txBody>
        </p:sp>
        <p:sp>
          <p:nvSpPr>
            <p:cNvPr id="24621" name="Rectangle 21"/>
            <p:cNvSpPr/>
            <p:nvPr/>
          </p:nvSpPr>
          <p:spPr bwMode="auto">
            <a:xfrm>
              <a:off x="-1237" y="-69"/>
              <a:ext cx="6580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altLang="zh-CN" sz="3800" b="1" dirty="0">
                  <a:solidFill>
                    <a:schemeClr val="bg1"/>
                  </a:solidFill>
                  <a:ea typeface="Roboto" panose="02000000000000000000" pitchFamily="2" charset="0"/>
                  <a:cs typeface="Bebas Neue" charset="0"/>
                  <a:sym typeface="Bebas Neue" charset="0"/>
                </a:rPr>
                <a:t>Brand-customized advertising</a:t>
              </a:r>
            </a:p>
          </p:txBody>
        </p:sp>
        <p:sp>
          <p:nvSpPr>
            <p:cNvPr id="24622" name="Rectangle 22"/>
            <p:cNvSpPr/>
            <p:nvPr/>
          </p:nvSpPr>
          <p:spPr bwMode="auto">
            <a:xfrm>
              <a:off x="91" y="1595"/>
              <a:ext cx="5475" cy="3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9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ea typeface="Roboto" panose="02000000000000000000" pitchFamily="2" charset="0"/>
                  <a:cs typeface="Lato Light"/>
                  <a:sym typeface="Lato Light"/>
                </a:rPr>
                <a:t>video stickers</a:t>
              </a:r>
            </a:p>
            <a:p>
              <a:pPr>
                <a:lnSpc>
                  <a:spcPct val="19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ea typeface="Roboto" panose="02000000000000000000" pitchFamily="2" charset="0"/>
                  <a:cs typeface="Lato Light"/>
                  <a:sym typeface="Lato Light"/>
                </a:rPr>
                <a:t>name broadcasting</a:t>
              </a:r>
            </a:p>
            <a:p>
              <a:pPr>
                <a:lnSpc>
                  <a:spcPct val="19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ea typeface="Roboto" panose="02000000000000000000" pitchFamily="2" charset="0"/>
                  <a:cs typeface="Lato Light"/>
                  <a:sym typeface="Lato Light"/>
                </a:rPr>
                <a:t>image endorsement</a:t>
              </a:r>
            </a:p>
            <a:p>
              <a:pPr>
                <a:lnSpc>
                  <a:spcPct val="190000"/>
                </a:lnSpc>
              </a:pPr>
              <a:r>
                <a:rPr lang="en-US" altLang="zh-CN" sz="2000" dirty="0">
                  <a:solidFill>
                    <a:schemeClr val="bg1"/>
                  </a:solidFill>
                  <a:ea typeface="Roboto" panose="02000000000000000000" pitchFamily="2" charset="0"/>
                  <a:cs typeface="Lato Light"/>
                  <a:sym typeface="Lato Light"/>
                </a:rPr>
                <a:t>interactive stickers</a:t>
              </a:r>
            </a:p>
          </p:txBody>
        </p:sp>
      </p:grpSp>
      <p:grpSp>
        <p:nvGrpSpPr>
          <p:cNvPr id="24" name="Group 23"/>
          <p:cNvGrpSpPr/>
          <p:nvPr/>
        </p:nvGrpSpPr>
        <p:grpSpPr bwMode="auto">
          <a:xfrm>
            <a:off x="7176238" y="1641537"/>
            <a:ext cx="3931435" cy="2734747"/>
            <a:chOff x="-3537" y="-1317"/>
            <a:chExt cx="6601" cy="4593"/>
          </a:xfrm>
        </p:grpSpPr>
        <p:sp>
          <p:nvSpPr>
            <p:cNvPr id="24617" name="Rectangle 24"/>
            <p:cNvSpPr/>
            <p:nvPr/>
          </p:nvSpPr>
          <p:spPr bwMode="auto">
            <a:xfrm>
              <a:off x="-1114" y="0"/>
              <a:ext cx="2944" cy="3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 eaLnBrk="1" hangingPunct="1"/>
              <a:endParaRPr lang="en-US" altLang="id-ID" sz="11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Bebas Neue" charset="0"/>
                <a:sym typeface="Bebas Neue" charset="0"/>
              </a:endParaRPr>
            </a:p>
          </p:txBody>
        </p:sp>
        <p:sp>
          <p:nvSpPr>
            <p:cNvPr id="24618" name="Rectangle 25"/>
            <p:cNvSpPr/>
            <p:nvPr/>
          </p:nvSpPr>
          <p:spPr bwMode="auto">
            <a:xfrm>
              <a:off x="-3537" y="-1317"/>
              <a:ext cx="6055" cy="102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r>
                <a:rPr lang="en-US" altLang="zh-CN" sz="38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Bebas Neue" charset="0"/>
                  <a:sym typeface="Bebas Neue" charset="0"/>
                </a:rPr>
                <a:t>Star Map</a:t>
              </a:r>
            </a:p>
          </p:txBody>
        </p:sp>
        <p:sp>
          <p:nvSpPr>
            <p:cNvPr id="24619" name="Rectangle 26"/>
            <p:cNvSpPr/>
            <p:nvPr/>
          </p:nvSpPr>
          <p:spPr bwMode="auto">
            <a:xfrm>
              <a:off x="-3537" y="692"/>
              <a:ext cx="6601" cy="25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/>
            <a:lstStyle/>
            <a:p>
              <a:pPr>
                <a:lnSpc>
                  <a:spcPct val="190000"/>
                </a:lnSpc>
              </a:pPr>
              <a:r>
                <a:rPr lang="en-US" altLang="id-ID" sz="20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Light"/>
                  <a:sym typeface="Lato Light"/>
                </a:rPr>
                <a:t>the official advertising platform</a:t>
              </a:r>
            </a:p>
            <a:p>
              <a:pPr>
                <a:lnSpc>
                  <a:spcPct val="190000"/>
                </a:lnSpc>
              </a:pPr>
              <a:r>
                <a:rPr lang="en-US" altLang="id-ID" sz="20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Light"/>
                  <a:sym typeface="Lato Light"/>
                </a:rPr>
                <a:t>advantages in distribution</a:t>
              </a:r>
            </a:p>
            <a:p>
              <a:pPr>
                <a:lnSpc>
                  <a:spcPct val="190000"/>
                </a:lnSpc>
              </a:pPr>
              <a:r>
                <a:rPr lang="en-US" altLang="id-ID" sz="2000" dirty="0">
                  <a:solidFill>
                    <a:srgbClr val="FFFFFF"/>
                  </a:solidFill>
                  <a:latin typeface="Roboto" panose="02000000000000000000" pitchFamily="2" charset="0"/>
                  <a:ea typeface="Roboto" panose="02000000000000000000" pitchFamily="2" charset="0"/>
                  <a:cs typeface="Lato Light"/>
                  <a:sym typeface="Lato Light"/>
                </a:rPr>
                <a:t>advantages in payment	</a:t>
              </a:r>
            </a:p>
          </p:txBody>
        </p:sp>
      </p:grpSp>
      <p:sp>
        <p:nvSpPr>
          <p:cNvPr id="32" name="Rectangle 30"/>
          <p:cNvSpPr/>
          <p:nvPr/>
        </p:nvSpPr>
        <p:spPr bwMode="auto">
          <a:xfrm>
            <a:off x="2440052" y="3165207"/>
            <a:ext cx="1147839" cy="15385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fontAlgn="auto" hangingPunct="1">
              <a:lnSpc>
                <a:spcPct val="19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id-ID" sz="900" dirty="0">
              <a:solidFill>
                <a:srgbClr val="FFFFFF"/>
              </a:solidFill>
              <a:latin typeface="+mn-lt"/>
              <a:ea typeface="Roboto" panose="02000000000000000000" pitchFamily="2" charset="0"/>
              <a:cs typeface="Lato Light"/>
              <a:sym typeface="Lato Light"/>
            </a:endParaRPr>
          </a:p>
        </p:txBody>
      </p:sp>
      <p:grpSp>
        <p:nvGrpSpPr>
          <p:cNvPr id="41" name="Group 38"/>
          <p:cNvGrpSpPr/>
          <p:nvPr/>
        </p:nvGrpSpPr>
        <p:grpSpPr bwMode="auto">
          <a:xfrm>
            <a:off x="1433688" y="2829169"/>
            <a:ext cx="3581780" cy="1722804"/>
            <a:chOff x="-676" y="0"/>
            <a:chExt cx="3465" cy="1361"/>
          </a:xfrm>
        </p:grpSpPr>
        <p:sp>
          <p:nvSpPr>
            <p:cNvPr id="42" name="Line 39"/>
            <p:cNvSpPr>
              <a:spLocks noChangeShapeType="1"/>
            </p:cNvSpPr>
            <p:nvPr/>
          </p:nvSpPr>
          <p:spPr bwMode="auto">
            <a:xfrm rot="10800000" flipH="1">
              <a:off x="-676" y="0"/>
              <a:ext cx="3465" cy="0"/>
            </a:xfrm>
            <a:prstGeom prst="line">
              <a:avLst/>
            </a:prstGeom>
            <a:noFill/>
            <a:ln w="19050" cap="flat" cmpd="sng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 rot="10800000" flipH="1">
              <a:off x="1" y="455"/>
              <a:ext cx="2788" cy="0"/>
            </a:xfrm>
            <a:prstGeom prst="line">
              <a:avLst/>
            </a:prstGeom>
            <a:noFill/>
            <a:ln w="19050" cap="flat" cmpd="sng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4" name="Line 41"/>
            <p:cNvSpPr>
              <a:spLocks noChangeShapeType="1"/>
            </p:cNvSpPr>
            <p:nvPr/>
          </p:nvSpPr>
          <p:spPr bwMode="auto">
            <a:xfrm rot="10800000" flipH="1">
              <a:off x="1" y="903"/>
              <a:ext cx="2788" cy="0"/>
            </a:xfrm>
            <a:prstGeom prst="line">
              <a:avLst/>
            </a:prstGeom>
            <a:noFill/>
            <a:ln w="19050" cap="flat" cmpd="sng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 rot="10800000" flipH="1">
              <a:off x="1" y="1361"/>
              <a:ext cx="2788" cy="0"/>
            </a:xfrm>
            <a:prstGeom prst="line">
              <a:avLst/>
            </a:prstGeom>
            <a:noFill/>
            <a:ln w="19050" cap="flat" cmpd="sng">
              <a:solidFill>
                <a:schemeClr val="bg1">
                  <a:lumMod val="9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>
                <a:latin typeface="+mn-lt"/>
              </a:endParaRPr>
            </a:p>
          </p:txBody>
        </p:sp>
      </p:grpSp>
      <p:grpSp>
        <p:nvGrpSpPr>
          <p:cNvPr id="48" name="Group 45"/>
          <p:cNvGrpSpPr/>
          <p:nvPr/>
        </p:nvGrpSpPr>
        <p:grpSpPr bwMode="auto">
          <a:xfrm>
            <a:off x="6512766" y="2836179"/>
            <a:ext cx="4383031" cy="1140498"/>
            <a:chOff x="-540" y="0"/>
            <a:chExt cx="3356" cy="904"/>
          </a:xfrm>
        </p:grpSpPr>
        <p:sp>
          <p:nvSpPr>
            <p:cNvPr id="49" name="Line 46"/>
            <p:cNvSpPr>
              <a:spLocks noChangeShapeType="1"/>
            </p:cNvSpPr>
            <p:nvPr/>
          </p:nvSpPr>
          <p:spPr bwMode="auto">
            <a:xfrm rot="10800000" flipH="1">
              <a:off x="-540" y="0"/>
              <a:ext cx="3356" cy="0"/>
            </a:xfrm>
            <a:prstGeom prst="lin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0" name="Line 47"/>
            <p:cNvSpPr>
              <a:spLocks noChangeShapeType="1"/>
            </p:cNvSpPr>
            <p:nvPr/>
          </p:nvSpPr>
          <p:spPr bwMode="auto">
            <a:xfrm rot="10800000" flipH="1">
              <a:off x="0" y="456"/>
              <a:ext cx="2789" cy="0"/>
            </a:xfrm>
            <a:prstGeom prst="lin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  <p:sp>
          <p:nvSpPr>
            <p:cNvPr id="51" name="Line 48"/>
            <p:cNvSpPr>
              <a:spLocks noChangeShapeType="1"/>
            </p:cNvSpPr>
            <p:nvPr/>
          </p:nvSpPr>
          <p:spPr bwMode="auto">
            <a:xfrm rot="10800000" flipH="1">
              <a:off x="0" y="904"/>
              <a:ext cx="2789" cy="0"/>
            </a:xfrm>
            <a:prstGeom prst="line">
              <a:avLst/>
            </a:prstGeom>
            <a:noFill/>
            <a:ln w="19050">
              <a:solidFill>
                <a:schemeClr val="bg1">
                  <a:lumMod val="9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>
                <a:latin typeface="+mn-lt"/>
              </a:endParaRPr>
            </a:p>
          </p:txBody>
        </p:sp>
      </p:grpSp>
      <p:sp>
        <p:nvSpPr>
          <p:cNvPr id="55" name="Content Placeholder 2"/>
          <p:cNvSpPr txBox="1"/>
          <p:nvPr/>
        </p:nvSpPr>
        <p:spPr bwMode="auto">
          <a:xfrm>
            <a:off x="1057275" y="5499100"/>
            <a:ext cx="9725025" cy="655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  <a:buFont typeface="Arial" panose="020B0604020202020204" pitchFamily="34" charset="0"/>
              <a:buNone/>
            </a:pPr>
            <a:endParaRPr lang="id-ID" altLang="zh-CN" sz="1100" dirty="0">
              <a:solidFill>
                <a:srgbClr val="A6A6A6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530" y="1639618"/>
            <a:ext cx="2137315" cy="367710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5" presetClass="entr" presetSubtype="0" fill="hold" grpId="0" nodeType="withEffect" nodePh="1">
                                  <p:stCondLst>
                                    <p:cond delay="500"/>
                                  </p:stCondLst>
                                  <p:endCondLst>
                                    <p:cond evt="begin" delay="0">
                                      <p:tn val="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  <p:bldP spid="412" grpId="0"/>
      <p:bldP spid="5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19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3" y="330200"/>
            <a:ext cx="8374628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Accesses to the advertising products</a:t>
            </a:r>
          </a:p>
        </p:txBody>
      </p:sp>
      <p:sp>
        <p:nvSpPr>
          <p:cNvPr id="412" name="Title 1"/>
          <p:cNvSpPr txBox="1"/>
          <p:nvPr/>
        </p:nvSpPr>
        <p:spPr>
          <a:xfrm>
            <a:off x="561975" y="1017588"/>
            <a:ext cx="2890838" cy="3635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400" dirty="0">
              <a:solidFill>
                <a:schemeClr val="accent5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741320" y="2178468"/>
            <a:ext cx="0" cy="285489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4"/>
          <p:cNvSpPr/>
          <p:nvPr/>
        </p:nvSpPr>
        <p:spPr bwMode="auto">
          <a:xfrm>
            <a:off x="7202488" y="2374900"/>
            <a:ext cx="577850" cy="577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143061" tIns="55880" rIns="143061" bIns="55880" anchor="ctr"/>
          <a:lstStyle/>
          <a:p>
            <a:pPr algn="ctr" eaLnBrk="1" hangingPunct="1">
              <a:defRPr/>
            </a:pPr>
            <a:endParaRPr lang="id-ID" altLang="zh-CN" sz="2800" dirty="0">
              <a:solidFill>
                <a:srgbClr val="F2F2F2"/>
              </a:solidFill>
              <a:latin typeface="FontAwesome" pitchFamily="2" charset="0"/>
            </a:endParaRPr>
          </a:p>
        </p:txBody>
      </p:sp>
      <p:sp>
        <p:nvSpPr>
          <p:cNvPr id="20507" name="TextBox 36"/>
          <p:cNvSpPr txBox="1">
            <a:spLocks noChangeArrowheads="1"/>
          </p:cNvSpPr>
          <p:nvPr/>
        </p:nvSpPr>
        <p:spPr bwMode="auto">
          <a:xfrm>
            <a:off x="1165539" y="1955671"/>
            <a:ext cx="3540888" cy="3754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3600" b="1" dirty="0">
                <a:solidFill>
                  <a:srgbClr val="FFC000"/>
                </a:solidFill>
                <a:latin typeface="Calibri Light" panose="020F0302020204030204" pitchFamily="34" charset="0"/>
              </a:rPr>
              <a:t>Merch</a:t>
            </a:r>
          </a:p>
          <a:p>
            <a:r>
              <a:rPr lang="id-ID" altLang="zh-CN" sz="2000" dirty="0">
                <a:solidFill>
                  <a:schemeClr val="bg1"/>
                </a:solidFill>
                <a:ea typeface="Roboto" panose="02000000000000000000" pitchFamily="2" charset="0"/>
              </a:rPr>
              <a:t>Taobao and Pinduoduo links</a:t>
            </a:r>
            <a:endParaRPr lang="en-US" altLang="zh-CN" sz="20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ea typeface="Roboto" panose="02000000000000000000" pitchFamily="2" charset="0"/>
              </a:rPr>
              <a:t>have commissions</a:t>
            </a:r>
          </a:p>
          <a:p>
            <a:endParaRPr lang="en-US" altLang="zh-CN" sz="20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endParaRPr lang="en-US" altLang="zh-CN" sz="20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r>
              <a:rPr lang="id-ID" altLang="zh-CN" sz="2000" dirty="0">
                <a:solidFill>
                  <a:srgbClr val="FFC000"/>
                </a:solidFill>
                <a:ea typeface="Roboto" panose="02000000000000000000" pitchFamily="2" charset="0"/>
              </a:rPr>
              <a:t>Qualification</a:t>
            </a:r>
            <a:r>
              <a:rPr lang="en-US" altLang="zh-CN" sz="2000" dirty="0">
                <a:solidFill>
                  <a:srgbClr val="FFC000"/>
                </a:solidFill>
                <a:ea typeface="Roboto" panose="02000000000000000000" pitchFamily="2" charset="0"/>
              </a:rPr>
              <a:t>s</a:t>
            </a:r>
            <a:r>
              <a:rPr lang="zh-CN" altLang="en-US" sz="2000" dirty="0">
                <a:solidFill>
                  <a:srgbClr val="FFC000"/>
                </a:solidFill>
              </a:rPr>
              <a:t>：</a:t>
            </a:r>
            <a:endParaRPr lang="en-US" altLang="zh-CN" sz="2000" dirty="0">
              <a:solidFill>
                <a:srgbClr val="FFC000"/>
              </a:solidFill>
              <a:ea typeface="Roboto" panose="02000000000000000000" pitchFamily="2" charset="0"/>
            </a:endParaRPr>
          </a:p>
          <a:p>
            <a:r>
              <a:rPr lang="en-US" altLang="zh-CN" sz="2000" dirty="0">
                <a:solidFill>
                  <a:schemeClr val="bg1"/>
                </a:solidFill>
                <a:ea typeface="Roboto" panose="02000000000000000000" pitchFamily="2" charset="0"/>
              </a:rPr>
              <a:t>posted ten videos</a:t>
            </a:r>
          </a:p>
          <a:p>
            <a:r>
              <a:rPr lang="en-US" altLang="zh-CN" sz="2000" dirty="0">
                <a:solidFill>
                  <a:schemeClr val="bg1"/>
                </a:solidFill>
                <a:ea typeface="Roboto" panose="02000000000000000000" pitchFamily="2" charset="0"/>
              </a:rPr>
              <a:t>name verification</a:t>
            </a:r>
          </a:p>
          <a:p>
            <a:r>
              <a:rPr lang="en-US" altLang="zh-CN" sz="2000" dirty="0">
                <a:solidFill>
                  <a:schemeClr val="bg1"/>
                </a:solidFill>
                <a:ea typeface="Roboto" panose="02000000000000000000" pitchFamily="2" charset="0"/>
              </a:rPr>
              <a:t>more than 1,000 followers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id-ID" altLang="zh-CN" sz="2400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 bwMode="auto">
          <a:xfrm>
            <a:off x="6721475" y="1955670"/>
            <a:ext cx="3683764" cy="3465962"/>
            <a:chOff x="7274780" y="2370129"/>
            <a:chExt cx="3683303" cy="2472685"/>
          </a:xfrm>
        </p:grpSpPr>
        <p:sp>
          <p:nvSpPr>
            <p:cNvPr id="20504" name="TextBox 41"/>
            <p:cNvSpPr txBox="1">
              <a:spLocks noChangeArrowheads="1"/>
            </p:cNvSpPr>
            <p:nvPr/>
          </p:nvSpPr>
          <p:spPr bwMode="auto">
            <a:xfrm>
              <a:off x="7274780" y="2370129"/>
              <a:ext cx="3628571" cy="2854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id-ID" altLang="zh-CN" sz="2000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  <p:sp>
          <p:nvSpPr>
            <p:cNvPr id="20506" name="TextBox 43"/>
            <p:cNvSpPr txBox="1">
              <a:spLocks noChangeArrowheads="1"/>
            </p:cNvSpPr>
            <p:nvPr/>
          </p:nvSpPr>
          <p:spPr bwMode="auto">
            <a:xfrm>
              <a:off x="7329512" y="4565818"/>
              <a:ext cx="3628571" cy="27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id-ID" altLang="zh-CN" sz="1200" dirty="0"/>
            </a:p>
          </p:txBody>
        </p:sp>
      </p:grpSp>
      <p:pic>
        <p:nvPicPr>
          <p:cNvPr id="4" name="商品橱窗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02488" y="1436368"/>
            <a:ext cx="2604350" cy="4595911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29" grpId="0" animBg="1"/>
      <p:bldP spid="40" grpId="0" build="p"/>
      <p:bldP spid="410" grpId="0" build="p"/>
      <p:bldP spid="411" grpId="0"/>
      <p:bldP spid="4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0FFAAE3D-D110-4BB5-9BB3-4B672CB97C93}" type="slidenum">
              <a:rPr lang="id-ID" altLang="zh-CN" sz="1600">
                <a:solidFill>
                  <a:srgbClr val="F2F2F2"/>
                </a:solidFill>
                <a:latin typeface="Calibri Light" pitchFamily="34" charset="0"/>
              </a:rPr>
              <a:pPr algn="ctr" eaLnBrk="1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</a:pPr>
              <a:t>2</a:t>
            </a:fld>
            <a:endParaRPr lang="en-US" altLang="zh-CN" sz="1600">
              <a:solidFill>
                <a:srgbClr val="F2F2F2"/>
              </a:solidFill>
              <a:latin typeface="Calibri Light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446882" y="201129"/>
            <a:ext cx="5519737" cy="1318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2800" dirty="0">
                <a:solidFill>
                  <a:schemeClr val="bg1"/>
                </a:solidFill>
                <a:latin typeface="Calibri Light" pitchFamily="34" charset="0"/>
              </a:rPr>
              <a:t>Recommended algorithm and profit strategy of TIKTOK</a:t>
            </a:r>
          </a:p>
        </p:txBody>
      </p:sp>
      <p:graphicFrame>
        <p:nvGraphicFramePr>
          <p:cNvPr id="16" name="Char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3104405"/>
              </p:ext>
            </p:extLst>
          </p:nvPr>
        </p:nvGraphicFramePr>
        <p:xfrm>
          <a:off x="1497011" y="1734343"/>
          <a:ext cx="2265849" cy="23380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" name="图表" r:id="rId4" imgW="2200847" imgH="2267909" progId="">
                  <p:embed/>
                </p:oleObj>
              </mc:Choice>
              <mc:Fallback>
                <p:oleObj name="图表" r:id="rId4" imgW="2200847" imgH="2267909" progId="">
                  <p:embed/>
                  <p:pic>
                    <p:nvPicPr>
                      <p:cNvPr id="16" name="Chart 1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97011" y="1734343"/>
                        <a:ext cx="2265849" cy="233809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Char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603665"/>
              </p:ext>
            </p:extLst>
          </p:nvPr>
        </p:nvGraphicFramePr>
        <p:xfrm>
          <a:off x="8016314" y="1781175"/>
          <a:ext cx="219075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" name="图表" r:id="rId6" imgW="2194750" imgH="2267909" progId="">
                  <p:embed/>
                </p:oleObj>
              </mc:Choice>
              <mc:Fallback>
                <p:oleObj name="图表" r:id="rId6" imgW="2194750" imgH="2267909" progId="">
                  <p:embed/>
                  <p:pic>
                    <p:nvPicPr>
                      <p:cNvPr id="17" name="Char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16314" y="1781175"/>
                        <a:ext cx="2190750" cy="226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Chart 17"/>
          <p:cNvGraphicFramePr>
            <a:graphicFrameLocks noChangeAspect="1"/>
          </p:cNvGraphicFramePr>
          <p:nvPr/>
        </p:nvGraphicFramePr>
        <p:xfrm>
          <a:off x="5848350" y="1768475"/>
          <a:ext cx="2190750" cy="226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2" name="图表" r:id="rId8" imgW="2194750" imgH="2267909" progId="">
                  <p:embed/>
                </p:oleObj>
              </mc:Choice>
              <mc:Fallback>
                <p:oleObj name="图表" r:id="rId8" imgW="2194750" imgH="2267909" progId="">
                  <p:embed/>
                  <p:pic>
                    <p:nvPicPr>
                      <p:cNvPr id="18" name="Char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48350" y="1768475"/>
                        <a:ext cx="2190750" cy="2260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Char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5637247"/>
              </p:ext>
            </p:extLst>
          </p:nvPr>
        </p:nvGraphicFramePr>
        <p:xfrm>
          <a:off x="3738489" y="1727200"/>
          <a:ext cx="2192338" cy="2262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3" name="图表" r:id="rId10" imgW="2194750" imgH="2267909" progId="">
                  <p:embed/>
                </p:oleObj>
              </mc:Choice>
              <mc:Fallback>
                <p:oleObj name="图表" r:id="rId10" imgW="2194750" imgH="2267909" progId="">
                  <p:embed/>
                  <p:pic>
                    <p:nvPicPr>
                      <p:cNvPr id="19" name="Char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489" y="1727200"/>
                        <a:ext cx="2192338" cy="2262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Straight Connector 23"/>
          <p:cNvCxnSpPr/>
          <p:nvPr/>
        </p:nvCxnSpPr>
        <p:spPr>
          <a:xfrm>
            <a:off x="2598738" y="3921125"/>
            <a:ext cx="0" cy="40798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 w="lg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81550" y="3921125"/>
            <a:ext cx="0" cy="40798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 w="lg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964363" y="3906838"/>
            <a:ext cx="0" cy="403225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 w="lg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9147175" y="3879850"/>
            <a:ext cx="0" cy="401638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  <a:prstDash val="sysDot"/>
            <a:headEnd type="none" w="lg" len="sm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742614" y="4421479"/>
            <a:ext cx="185693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id-ID" sz="2400" b="1" dirty="0">
                <a:solidFill>
                  <a:schemeClr val="bg1">
                    <a:lumMod val="95000"/>
                  </a:schemeClr>
                </a:solidFill>
              </a:rPr>
              <a:t>Background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 b="1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38678" y="4422622"/>
            <a:ext cx="2447920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Recommendation algorithm and strategy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id-ID" sz="2400" b="1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311900" y="4365625"/>
            <a:ext cx="1292225" cy="120032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U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  <a:latin typeface="+mn-lt"/>
              </a:rPr>
              <a:t>ser profit strategy</a:t>
            </a:r>
            <a:endParaRPr lang="id-ID" sz="2400" b="1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8291004" y="4370265"/>
            <a:ext cx="171234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b="1" dirty="0">
                <a:solidFill>
                  <a:schemeClr val="bg1">
                    <a:lumMod val="95000"/>
                  </a:schemeClr>
                </a:solidFill>
              </a:rPr>
              <a:t>P</a:t>
            </a:r>
            <a:r>
              <a:rPr lang="en-US" altLang="zh-CN" sz="2400" b="1" dirty="0">
                <a:solidFill>
                  <a:schemeClr val="bg1">
                    <a:lumMod val="95000"/>
                  </a:schemeClr>
                </a:solidFill>
              </a:rPr>
              <a:t>l</a:t>
            </a:r>
            <a:r>
              <a:rPr lang="id-ID" sz="2400" b="1" dirty="0">
                <a:solidFill>
                  <a:schemeClr val="bg1">
                    <a:lumMod val="95000"/>
                  </a:schemeClr>
                </a:solidFill>
              </a:rPr>
              <a:t>atform</a:t>
            </a:r>
          </a:p>
          <a:p>
            <a:pPr algn="ctr">
              <a:defRPr/>
            </a:pPr>
            <a:r>
              <a:rPr lang="id-ID" sz="2400" b="1" dirty="0">
                <a:solidFill>
                  <a:schemeClr val="bg1">
                    <a:lumMod val="95000"/>
                  </a:schemeClr>
                </a:solidFill>
              </a:rPr>
              <a:t> profit strategy</a:t>
            </a:r>
            <a:endParaRPr lang="id-ID" sz="2400" b="1" dirty="0">
              <a:solidFill>
                <a:schemeClr val="bg1">
                  <a:lumMod val="95000"/>
                </a:schemeClr>
              </a:solidFill>
              <a:latin typeface="+mn-lt"/>
            </a:endParaRPr>
          </a:p>
        </p:txBody>
      </p:sp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20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3" y="330200"/>
            <a:ext cx="8374628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Accesses to the advertising products</a:t>
            </a:r>
          </a:p>
        </p:txBody>
      </p:sp>
      <p:sp>
        <p:nvSpPr>
          <p:cNvPr id="412" name="Title 1"/>
          <p:cNvSpPr txBox="1"/>
          <p:nvPr/>
        </p:nvSpPr>
        <p:spPr>
          <a:xfrm>
            <a:off x="561975" y="1017588"/>
            <a:ext cx="2890838" cy="3635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400" dirty="0">
              <a:solidFill>
                <a:schemeClr val="accent5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5741320" y="2178468"/>
            <a:ext cx="0" cy="285489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4"/>
          <p:cNvSpPr/>
          <p:nvPr/>
        </p:nvSpPr>
        <p:spPr bwMode="auto">
          <a:xfrm>
            <a:off x="7202488" y="2374900"/>
            <a:ext cx="577850" cy="577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143061" tIns="55880" rIns="143061" bIns="55880" anchor="ctr"/>
          <a:lstStyle/>
          <a:p>
            <a:pPr algn="ctr" eaLnBrk="1" hangingPunct="1">
              <a:defRPr/>
            </a:pPr>
            <a:endParaRPr lang="id-ID" altLang="zh-CN" sz="2800" dirty="0">
              <a:solidFill>
                <a:srgbClr val="F2F2F2"/>
              </a:solidFill>
              <a:latin typeface="FontAwesome" pitchFamily="2" charset="0"/>
            </a:endParaRPr>
          </a:p>
        </p:txBody>
      </p:sp>
      <p:sp>
        <p:nvSpPr>
          <p:cNvPr id="20507" name="TextBox 36"/>
          <p:cNvSpPr txBox="1">
            <a:spLocks noChangeArrowheads="1"/>
          </p:cNvSpPr>
          <p:nvPr/>
        </p:nvSpPr>
        <p:spPr bwMode="auto">
          <a:xfrm>
            <a:off x="1165539" y="1955671"/>
            <a:ext cx="3540888" cy="2523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lvl="0"/>
            <a:r>
              <a:rPr lang="en-US" altLang="zh-CN" sz="3600" b="1" dirty="0" err="1">
                <a:solidFill>
                  <a:srgbClr val="5B9BD5"/>
                </a:solidFill>
                <a:latin typeface="Calibri Light" panose="020F0302020204030204" pitchFamily="34" charset="0"/>
              </a:rPr>
              <a:t>TikTok</a:t>
            </a:r>
            <a:r>
              <a:rPr lang="en-US" altLang="zh-CN" sz="3600" b="1" dirty="0">
                <a:solidFill>
                  <a:srgbClr val="5B9BD5"/>
                </a:solidFill>
                <a:latin typeface="Calibri Light" panose="020F0302020204030204" pitchFamily="34" charset="0"/>
              </a:rPr>
              <a:t> small shop</a:t>
            </a:r>
          </a:p>
          <a:p>
            <a:pPr lvl="0"/>
            <a:r>
              <a:rPr lang="en-US" altLang="zh-CN" sz="2000" dirty="0">
                <a:solidFill>
                  <a:prstClr val="white"/>
                </a:solidFill>
                <a:latin typeface="Calibri" panose="020F0502020204030204"/>
                <a:ea typeface="Roboto" panose="02000000000000000000" pitchFamily="2" charset="0"/>
              </a:rPr>
              <a:t>have a number of followers</a:t>
            </a:r>
          </a:p>
          <a:p>
            <a:pPr lvl="0"/>
            <a:r>
              <a:rPr lang="en-US" altLang="zh-CN" sz="2000" dirty="0">
                <a:solidFill>
                  <a:prstClr val="white"/>
                </a:solidFill>
                <a:latin typeface="Calibri" panose="020F0502020204030204"/>
                <a:ea typeface="Roboto" panose="02000000000000000000" pitchFamily="2" charset="0"/>
              </a:rPr>
              <a:t>have source of goods</a:t>
            </a:r>
          </a:p>
          <a:p>
            <a:pPr lvl="0"/>
            <a:endParaRPr lang="en-US" altLang="zh-CN" sz="2000" dirty="0">
              <a:solidFill>
                <a:prstClr val="white"/>
              </a:solidFill>
              <a:latin typeface="Calibri" panose="020F0502020204030204"/>
              <a:ea typeface="Roboto" panose="02000000000000000000" pitchFamily="2" charset="0"/>
            </a:endParaRPr>
          </a:p>
          <a:p>
            <a:pPr lvl="0"/>
            <a:r>
              <a:rPr lang="en-US" altLang="zh-CN" sz="2000" dirty="0" err="1">
                <a:solidFill>
                  <a:prstClr val="white"/>
                </a:solidFill>
                <a:latin typeface="Calibri" panose="020F0502020204030204"/>
                <a:ea typeface="Roboto" panose="02000000000000000000" pitchFamily="2" charset="0"/>
              </a:rPr>
              <a:t>TikTok</a:t>
            </a:r>
            <a:r>
              <a:rPr lang="en-US" altLang="zh-CN" sz="2000" dirty="0">
                <a:solidFill>
                  <a:prstClr val="white"/>
                </a:solidFill>
                <a:latin typeface="Calibri" panose="020F0502020204030204"/>
                <a:ea typeface="Roboto" panose="02000000000000000000" pitchFamily="2" charset="0"/>
              </a:rPr>
              <a:t> takes 10% commission</a:t>
            </a: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id-ID" altLang="zh-CN" sz="2400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 bwMode="auto">
          <a:xfrm>
            <a:off x="6721475" y="1955670"/>
            <a:ext cx="3683764" cy="3465962"/>
            <a:chOff x="7274780" y="2370129"/>
            <a:chExt cx="3683303" cy="2472685"/>
          </a:xfrm>
        </p:grpSpPr>
        <p:sp>
          <p:nvSpPr>
            <p:cNvPr id="20504" name="TextBox 41"/>
            <p:cNvSpPr txBox="1">
              <a:spLocks noChangeArrowheads="1"/>
            </p:cNvSpPr>
            <p:nvPr/>
          </p:nvSpPr>
          <p:spPr bwMode="auto">
            <a:xfrm>
              <a:off x="7274780" y="2370129"/>
              <a:ext cx="3628571" cy="505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endParaRPr lang="en-US" altLang="zh-CN" sz="2000" dirty="0">
                <a:solidFill>
                  <a:schemeClr val="bg1"/>
                </a:solidFill>
                <a:ea typeface="Roboto" panose="02000000000000000000" pitchFamily="2" charset="0"/>
              </a:endParaRPr>
            </a:p>
            <a:p>
              <a:endParaRPr lang="id-ID" altLang="zh-CN" sz="2000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  <p:sp>
          <p:nvSpPr>
            <p:cNvPr id="20506" name="TextBox 43"/>
            <p:cNvSpPr txBox="1">
              <a:spLocks noChangeArrowheads="1"/>
            </p:cNvSpPr>
            <p:nvPr/>
          </p:nvSpPr>
          <p:spPr bwMode="auto">
            <a:xfrm>
              <a:off x="7329512" y="4565818"/>
              <a:ext cx="3628571" cy="27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id-ID" altLang="zh-CN" sz="1200" dirty="0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6856" y="1404952"/>
            <a:ext cx="2553324" cy="4541512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  <p:bldP spid="4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21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3" y="330200"/>
            <a:ext cx="11110912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Companies on </a:t>
            </a:r>
            <a:r>
              <a:rPr lang="en-US" altLang="zh-CN" sz="4400" b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TikTok</a:t>
            </a:r>
            <a:endParaRPr lang="en-US" altLang="zh-CN" sz="44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12" name="Title 1"/>
          <p:cNvSpPr txBox="1"/>
          <p:nvPr/>
        </p:nvSpPr>
        <p:spPr>
          <a:xfrm>
            <a:off x="561975" y="1017588"/>
            <a:ext cx="2890838" cy="3635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400" dirty="0">
              <a:solidFill>
                <a:schemeClr val="accent5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6222128" y="2118452"/>
            <a:ext cx="5682" cy="285489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4"/>
          <p:cNvSpPr/>
          <p:nvPr/>
        </p:nvSpPr>
        <p:spPr bwMode="auto">
          <a:xfrm>
            <a:off x="7202488" y="2374900"/>
            <a:ext cx="577850" cy="577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143061" tIns="55880" rIns="143061" bIns="55880" anchor="ctr"/>
          <a:lstStyle/>
          <a:p>
            <a:pPr algn="ctr" eaLnBrk="1" hangingPunct="1">
              <a:defRPr/>
            </a:pPr>
            <a:endParaRPr lang="id-ID" altLang="zh-CN" sz="2800" dirty="0">
              <a:solidFill>
                <a:srgbClr val="F2F2F2"/>
              </a:solidFill>
              <a:latin typeface="FontAwesome" pitchFamily="2" charset="0"/>
            </a:endParaRPr>
          </a:p>
        </p:txBody>
      </p:sp>
      <p:sp>
        <p:nvSpPr>
          <p:cNvPr id="20507" name="TextBox 36"/>
          <p:cNvSpPr txBox="1">
            <a:spLocks noChangeArrowheads="1"/>
          </p:cNvSpPr>
          <p:nvPr/>
        </p:nvSpPr>
        <p:spPr bwMode="auto">
          <a:xfrm>
            <a:off x="1119128" y="1928644"/>
            <a:ext cx="3897348" cy="38164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id-ID" altLang="zh-CN" sz="3600" b="1" dirty="0">
                <a:solidFill>
                  <a:srgbClr val="68A045"/>
                </a:solidFill>
                <a:latin typeface="Calibri Light" panose="020F0302020204030204" pitchFamily="34" charset="0"/>
              </a:rPr>
              <a:t>Intention</a:t>
            </a:r>
            <a:r>
              <a:rPr lang="en-US" altLang="zh-CN" sz="3600" b="1" dirty="0">
                <a:solidFill>
                  <a:srgbClr val="68A045"/>
                </a:solidFill>
                <a:latin typeface="Calibri Light" panose="020F0302020204030204" pitchFamily="34" charset="0"/>
              </a:rPr>
              <a:t> &amp; Success</a:t>
            </a:r>
          </a:p>
          <a:p>
            <a:r>
              <a:rPr lang="en-US" altLang="zh-CN" sz="2400" dirty="0">
                <a:solidFill>
                  <a:schemeClr val="bg1"/>
                </a:solidFill>
                <a:ea typeface="Roboto" panose="02000000000000000000" pitchFamily="2" charset="0"/>
              </a:rPr>
              <a:t>· </a:t>
            </a:r>
            <a:r>
              <a:rPr lang="en-US" altLang="zh-CN" sz="2400" dirty="0">
                <a:solidFill>
                  <a:srgbClr val="ED7D31"/>
                </a:solidFill>
                <a:ea typeface="Roboto" panose="02000000000000000000" pitchFamily="2" charset="0"/>
              </a:rPr>
              <a:t>Increasing sales of a product</a:t>
            </a:r>
          </a:p>
          <a:p>
            <a:r>
              <a:rPr lang="en-US" altLang="zh-CN" sz="2400" dirty="0">
                <a:solidFill>
                  <a:schemeClr val="bg1"/>
                </a:solidFill>
                <a:ea typeface="Roboto" panose="02000000000000000000" pitchFamily="2" charset="0"/>
              </a:rPr>
              <a:t>  Haidilao Hot Pot</a:t>
            </a:r>
          </a:p>
          <a:p>
            <a:r>
              <a:rPr lang="en-US" altLang="zh-CN" sz="2400" dirty="0">
                <a:solidFill>
                  <a:schemeClr val="bg1"/>
                </a:solidFill>
                <a:ea typeface="Roboto" panose="02000000000000000000" pitchFamily="2" charset="0"/>
              </a:rPr>
              <a:t>  peppa pig</a:t>
            </a:r>
          </a:p>
          <a:p>
            <a:endParaRPr lang="en-US" altLang="zh-CN" sz="24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r>
              <a:rPr lang="en-US" altLang="zh-CN" sz="2400" dirty="0">
                <a:solidFill>
                  <a:schemeClr val="bg1"/>
                </a:solidFill>
                <a:ea typeface="Roboto" panose="02000000000000000000" pitchFamily="2" charset="0"/>
              </a:rPr>
              <a:t>· </a:t>
            </a:r>
            <a:r>
              <a:rPr lang="en-US" altLang="zh-CN" sz="2400" b="1" dirty="0">
                <a:solidFill>
                  <a:srgbClr val="ED7D31"/>
                </a:solidFill>
                <a:ea typeface="Roboto" panose="02000000000000000000" pitchFamily="2" charset="0"/>
              </a:rPr>
              <a:t>Improving brand awareness</a:t>
            </a:r>
          </a:p>
          <a:p>
            <a:r>
              <a:rPr lang="en-US" altLang="zh-CN" sz="2400" dirty="0">
                <a:solidFill>
                  <a:schemeClr val="bg1"/>
                </a:solidFill>
                <a:ea typeface="Roboto" panose="02000000000000000000" pitchFamily="2" charset="0"/>
              </a:rPr>
              <a:t>  Answer Tea</a:t>
            </a:r>
          </a:p>
          <a:p>
            <a:endParaRPr lang="en-US" altLang="zh-CN" sz="2000" dirty="0">
              <a:solidFill>
                <a:schemeClr val="bg1"/>
              </a:solidFill>
              <a:ea typeface="Roboto" panose="02000000000000000000" pitchFamily="2" charset="0"/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endParaRPr lang="id-ID" altLang="zh-CN" sz="2400" dirty="0">
              <a:solidFill>
                <a:schemeClr val="bg1"/>
              </a:solidFill>
            </a:endParaRPr>
          </a:p>
        </p:txBody>
      </p:sp>
      <p:grpSp>
        <p:nvGrpSpPr>
          <p:cNvPr id="41" name="Group 40"/>
          <p:cNvGrpSpPr/>
          <p:nvPr/>
        </p:nvGrpSpPr>
        <p:grpSpPr bwMode="auto">
          <a:xfrm>
            <a:off x="6535709" y="1928644"/>
            <a:ext cx="4789199" cy="3497654"/>
            <a:chOff x="7329512" y="2347519"/>
            <a:chExt cx="4788600" cy="2495295"/>
          </a:xfrm>
        </p:grpSpPr>
        <p:sp>
          <p:nvSpPr>
            <p:cNvPr id="20504" name="TextBox 41"/>
            <p:cNvSpPr txBox="1">
              <a:spLocks noChangeArrowheads="1"/>
            </p:cNvSpPr>
            <p:nvPr/>
          </p:nvSpPr>
          <p:spPr bwMode="auto">
            <a:xfrm>
              <a:off x="8489542" y="2347519"/>
              <a:ext cx="3628570" cy="1734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zh-CN" sz="3600" b="1" dirty="0">
                  <a:solidFill>
                    <a:srgbClr val="E90405"/>
                  </a:solidFill>
                  <a:latin typeface="Calibri Light" panose="020F0302020204030204" pitchFamily="34" charset="0"/>
                </a:rPr>
                <a:t>Failure</a:t>
              </a:r>
            </a:p>
            <a:p>
              <a:r>
                <a:rPr lang="en-US" altLang="zh-CN" sz="2400" dirty="0">
                  <a:solidFill>
                    <a:schemeClr val="bg1"/>
                  </a:solidFill>
                  <a:ea typeface="Roboto" panose="02000000000000000000" pitchFamily="2" charset="0"/>
                </a:rPr>
                <a:t>· </a:t>
              </a:r>
              <a:r>
                <a:rPr lang="en-US" altLang="zh-CN" sz="2400" dirty="0">
                  <a:solidFill>
                    <a:srgbClr val="ED7D31"/>
                  </a:solidFill>
                  <a:ea typeface="Roboto" panose="02000000000000000000" pitchFamily="2" charset="0"/>
                </a:rPr>
                <a:t>Lack investment</a:t>
              </a:r>
            </a:p>
            <a:p>
              <a:endParaRPr lang="en-US" altLang="zh-CN" sz="2400" dirty="0">
                <a:solidFill>
                  <a:schemeClr val="bg1"/>
                </a:solidFill>
                <a:ea typeface="Roboto" panose="02000000000000000000" pitchFamily="2" charset="0"/>
              </a:endParaRPr>
            </a:p>
            <a:p>
              <a:r>
                <a:rPr lang="en-US" altLang="zh-CN" sz="2400" dirty="0">
                  <a:solidFill>
                    <a:schemeClr val="bg1"/>
                  </a:solidFill>
                  <a:ea typeface="Roboto" panose="02000000000000000000" pitchFamily="2" charset="0"/>
                </a:rPr>
                <a:t>· </a:t>
              </a:r>
              <a:r>
                <a:rPr lang="en-US" altLang="zh-CN" sz="2400" dirty="0">
                  <a:solidFill>
                    <a:srgbClr val="ED7D31"/>
                  </a:solidFill>
                  <a:ea typeface="Roboto" panose="02000000000000000000" pitchFamily="2" charset="0"/>
                </a:rPr>
                <a:t>Cooperating with celebrities is better </a:t>
              </a:r>
            </a:p>
            <a:p>
              <a:endParaRPr lang="id-ID" altLang="zh-CN" sz="2000" dirty="0">
                <a:solidFill>
                  <a:schemeClr val="bg1"/>
                </a:solidFill>
                <a:ea typeface="Roboto" panose="02000000000000000000" pitchFamily="2" charset="0"/>
              </a:endParaRPr>
            </a:p>
          </p:txBody>
        </p:sp>
        <p:sp>
          <p:nvSpPr>
            <p:cNvPr id="20506" name="TextBox 43"/>
            <p:cNvSpPr txBox="1">
              <a:spLocks noChangeArrowheads="1"/>
            </p:cNvSpPr>
            <p:nvPr/>
          </p:nvSpPr>
          <p:spPr bwMode="auto">
            <a:xfrm>
              <a:off x="7329512" y="4565818"/>
              <a:ext cx="3628571" cy="276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/>
              <a:endParaRPr lang="id-ID" altLang="zh-CN" sz="1200" dirty="0"/>
            </a:p>
          </p:txBody>
        </p:sp>
      </p:grpSp>
      <p:pic>
        <p:nvPicPr>
          <p:cNvPr id="2" name="答案茶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024689" y="330200"/>
            <a:ext cx="3429000" cy="60960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 nodePh="1">
                                  <p:stCondLst>
                                    <p:cond delay="10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8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29" grpId="0" animBg="1"/>
      <p:bldP spid="40" grpId="0" build="p"/>
      <p:bldP spid="410" grpId="0" build="p"/>
      <p:bldP spid="411" grpId="0"/>
      <p:bldP spid="4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8C9B658B-35B6-4C7F-90B2-584D48D6BAA6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22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3" y="330200"/>
            <a:ext cx="9789544" cy="83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3600" b="1" dirty="0">
                <a:solidFill>
                  <a:schemeClr val="bg1"/>
                </a:solidFill>
                <a:latin typeface="Calibri Light" panose="020F0302020204030204" pitchFamily="34" charset="0"/>
              </a:rPr>
              <a:t>Restrictions &amp; improvements of advertising on </a:t>
            </a:r>
            <a:r>
              <a:rPr lang="en-US" altLang="zh-CN" sz="3600" b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TikTok</a:t>
            </a:r>
            <a:endParaRPr lang="en-US" altLang="zh-CN" sz="3600" b="1" dirty="0">
              <a:solidFill>
                <a:schemeClr val="bg1"/>
              </a:solidFill>
              <a:latin typeface="Calibri Light" panose="020F0302020204030204" pitchFamily="34" charset="0"/>
            </a:endParaRPr>
          </a:p>
        </p:txBody>
      </p:sp>
      <p:sp>
        <p:nvSpPr>
          <p:cNvPr id="412" name="Title 1"/>
          <p:cNvSpPr txBox="1"/>
          <p:nvPr/>
        </p:nvSpPr>
        <p:spPr>
          <a:xfrm>
            <a:off x="561975" y="1017588"/>
            <a:ext cx="2890838" cy="363537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1400" dirty="0">
              <a:solidFill>
                <a:schemeClr val="accent5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23" name="Freeform 31"/>
          <p:cNvSpPr>
            <a:spLocks noChangeAspect="1" noEditPoints="1"/>
          </p:cNvSpPr>
          <p:nvPr/>
        </p:nvSpPr>
        <p:spPr bwMode="auto">
          <a:xfrm rot="20009961">
            <a:off x="928688" y="2146300"/>
            <a:ext cx="1276350" cy="1763713"/>
          </a:xfrm>
          <a:custGeom>
            <a:avLst/>
            <a:gdLst>
              <a:gd name="T0" fmla="*/ 90 w 293"/>
              <a:gd name="T1" fmla="*/ 383 h 400"/>
              <a:gd name="T2" fmla="*/ 147 w 293"/>
              <a:gd name="T3" fmla="*/ 400 h 400"/>
              <a:gd name="T4" fmla="*/ 203 w 293"/>
              <a:gd name="T5" fmla="*/ 383 h 400"/>
              <a:gd name="T6" fmla="*/ 203 w 293"/>
              <a:gd name="T7" fmla="*/ 342 h 400"/>
              <a:gd name="T8" fmla="*/ 90 w 293"/>
              <a:gd name="T9" fmla="*/ 342 h 400"/>
              <a:gd name="T10" fmla="*/ 90 w 293"/>
              <a:gd name="T11" fmla="*/ 383 h 400"/>
              <a:gd name="T12" fmla="*/ 201 w 293"/>
              <a:gd name="T13" fmla="*/ 318 h 400"/>
              <a:gd name="T14" fmla="*/ 286 w 293"/>
              <a:gd name="T15" fmla="*/ 116 h 400"/>
              <a:gd name="T16" fmla="*/ 147 w 293"/>
              <a:gd name="T17" fmla="*/ 0 h 400"/>
              <a:gd name="T18" fmla="*/ 7 w 293"/>
              <a:gd name="T19" fmla="*/ 116 h 400"/>
              <a:gd name="T20" fmla="*/ 93 w 293"/>
              <a:gd name="T21" fmla="*/ 318 h 400"/>
              <a:gd name="T22" fmla="*/ 201 w 293"/>
              <a:gd name="T23" fmla="*/ 318 h 400"/>
              <a:gd name="T24" fmla="*/ 50 w 293"/>
              <a:gd name="T25" fmla="*/ 119 h 400"/>
              <a:gd name="T26" fmla="*/ 147 w 293"/>
              <a:gd name="T27" fmla="*/ 41 h 400"/>
              <a:gd name="T28" fmla="*/ 244 w 293"/>
              <a:gd name="T29" fmla="*/ 119 h 400"/>
              <a:gd name="T30" fmla="*/ 208 w 293"/>
              <a:gd name="T31" fmla="*/ 198 h 400"/>
              <a:gd name="T32" fmla="*/ 163 w 293"/>
              <a:gd name="T33" fmla="*/ 283 h 400"/>
              <a:gd name="T34" fmla="*/ 130 w 293"/>
              <a:gd name="T35" fmla="*/ 283 h 400"/>
              <a:gd name="T36" fmla="*/ 86 w 293"/>
              <a:gd name="T37" fmla="*/ 198 h 400"/>
              <a:gd name="T38" fmla="*/ 50 w 293"/>
              <a:gd name="T39" fmla="*/ 11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93" h="400">
                <a:moveTo>
                  <a:pt x="90" y="383"/>
                </a:moveTo>
                <a:cubicBezTo>
                  <a:pt x="106" y="393"/>
                  <a:pt x="125" y="400"/>
                  <a:pt x="147" y="400"/>
                </a:cubicBezTo>
                <a:cubicBezTo>
                  <a:pt x="169" y="400"/>
                  <a:pt x="187" y="393"/>
                  <a:pt x="203" y="383"/>
                </a:cubicBezTo>
                <a:cubicBezTo>
                  <a:pt x="203" y="342"/>
                  <a:pt x="203" y="342"/>
                  <a:pt x="203" y="342"/>
                </a:cubicBezTo>
                <a:cubicBezTo>
                  <a:pt x="90" y="342"/>
                  <a:pt x="90" y="342"/>
                  <a:pt x="90" y="342"/>
                </a:cubicBezTo>
                <a:lnTo>
                  <a:pt x="90" y="383"/>
                </a:lnTo>
                <a:close/>
                <a:moveTo>
                  <a:pt x="201" y="318"/>
                </a:moveTo>
                <a:cubicBezTo>
                  <a:pt x="201" y="231"/>
                  <a:pt x="293" y="203"/>
                  <a:pt x="286" y="116"/>
                </a:cubicBezTo>
                <a:cubicBezTo>
                  <a:pt x="282" y="61"/>
                  <a:pt x="245" y="0"/>
                  <a:pt x="147" y="0"/>
                </a:cubicBezTo>
                <a:cubicBezTo>
                  <a:pt x="49" y="0"/>
                  <a:pt x="12" y="61"/>
                  <a:pt x="7" y="116"/>
                </a:cubicBezTo>
                <a:cubicBezTo>
                  <a:pt x="0" y="203"/>
                  <a:pt x="93" y="231"/>
                  <a:pt x="93" y="318"/>
                </a:cubicBezTo>
                <a:lnTo>
                  <a:pt x="201" y="318"/>
                </a:lnTo>
                <a:close/>
                <a:moveTo>
                  <a:pt x="50" y="119"/>
                </a:moveTo>
                <a:cubicBezTo>
                  <a:pt x="54" y="67"/>
                  <a:pt x="89" y="41"/>
                  <a:pt x="147" y="41"/>
                </a:cubicBezTo>
                <a:cubicBezTo>
                  <a:pt x="204" y="41"/>
                  <a:pt x="240" y="67"/>
                  <a:pt x="244" y="119"/>
                </a:cubicBezTo>
                <a:cubicBezTo>
                  <a:pt x="246" y="148"/>
                  <a:pt x="230" y="167"/>
                  <a:pt x="208" y="198"/>
                </a:cubicBezTo>
                <a:cubicBezTo>
                  <a:pt x="192" y="221"/>
                  <a:pt x="172" y="248"/>
                  <a:pt x="163" y="283"/>
                </a:cubicBezTo>
                <a:cubicBezTo>
                  <a:pt x="130" y="283"/>
                  <a:pt x="130" y="283"/>
                  <a:pt x="130" y="283"/>
                </a:cubicBezTo>
                <a:cubicBezTo>
                  <a:pt x="121" y="248"/>
                  <a:pt x="102" y="221"/>
                  <a:pt x="86" y="198"/>
                </a:cubicBezTo>
                <a:cubicBezTo>
                  <a:pt x="64" y="167"/>
                  <a:pt x="47" y="148"/>
                  <a:pt x="50" y="1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>
              <a:latin typeface="+mn-lt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3044824" y="2396692"/>
            <a:ext cx="1929226" cy="2046989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Shield some brand logos and QR Code</a:t>
            </a:r>
            <a:endParaRPr lang="zh-CN" altLang="zh-CN" sz="2400" b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Content Placeholder 2"/>
          <p:cNvSpPr txBox="1"/>
          <p:nvPr/>
        </p:nvSpPr>
        <p:spPr>
          <a:xfrm>
            <a:off x="5564187" y="2396692"/>
            <a:ext cx="3178174" cy="270469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Lack of sticky followers</a:t>
            </a:r>
          </a:p>
          <a:p>
            <a:pPr marL="0" indent="0">
              <a:buNone/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altLang="zh-CN" sz="2400" b="1" dirty="0">
                <a:solidFill>
                  <a:schemeClr val="bg1"/>
                </a:solidFill>
              </a:rPr>
              <a:t>Improvement:</a:t>
            </a:r>
          </a:p>
          <a:p>
            <a:pPr marL="0" indent="0">
              <a:buNone/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Channeling followers to other platforms, such as Wechat shops and Weibo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26" name="Content Placeholder 2"/>
          <p:cNvSpPr txBox="1"/>
          <p:nvPr/>
        </p:nvSpPr>
        <p:spPr>
          <a:xfrm>
            <a:off x="6312694" y="2989263"/>
            <a:ext cx="1633537" cy="841593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200" dirty="0"/>
          </a:p>
        </p:txBody>
      </p:sp>
      <p:sp>
        <p:nvSpPr>
          <p:cNvPr id="27" name="Content Placeholder 2"/>
          <p:cNvSpPr txBox="1"/>
          <p:nvPr/>
        </p:nvSpPr>
        <p:spPr>
          <a:xfrm>
            <a:off x="8970746" y="2370931"/>
            <a:ext cx="2537042" cy="2986535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sz="2400" b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Shopping desire cannot be fully stimulated</a:t>
            </a:r>
          </a:p>
          <a:p>
            <a:pPr marL="0" indent="0">
              <a:buNone/>
              <a:defRPr/>
            </a:pPr>
            <a:endParaRPr lang="en-US" sz="2400" b="1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sz="2400" b="1" dirty="0">
                <a:solidFill>
                  <a:schemeClr val="bg1"/>
                </a:solidFill>
              </a:rPr>
              <a:t>Improvement:</a:t>
            </a:r>
          </a:p>
          <a:p>
            <a:pPr marL="0" indent="0">
              <a:buNone/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· </a:t>
            </a:r>
            <a:r>
              <a:rPr lang="en-US" sz="2400" dirty="0">
                <a:solidFill>
                  <a:schemeClr val="bg1"/>
                </a:solidFill>
              </a:rPr>
              <a:t>Innovation </a:t>
            </a:r>
          </a:p>
          <a:p>
            <a:pPr marL="0" indent="0">
              <a:buNone/>
              <a:defRPr/>
            </a:pPr>
            <a:r>
              <a:rPr lang="en-US" altLang="zh-CN" sz="2400" dirty="0">
                <a:solidFill>
                  <a:schemeClr val="bg1"/>
                </a:solidFill>
              </a:rPr>
              <a:t>· </a:t>
            </a:r>
            <a:r>
              <a:rPr lang="en-US" sz="2400" dirty="0">
                <a:solidFill>
                  <a:schemeClr val="bg1"/>
                </a:solidFill>
              </a:rPr>
              <a:t>High quality content</a:t>
            </a:r>
          </a:p>
        </p:txBody>
      </p:sp>
      <p:sp>
        <p:nvSpPr>
          <p:cNvPr id="28" name="Content Placeholder 2"/>
          <p:cNvSpPr txBox="1"/>
          <p:nvPr/>
        </p:nvSpPr>
        <p:spPr>
          <a:xfrm>
            <a:off x="9637713" y="2989263"/>
            <a:ext cx="1531937" cy="55086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endParaRPr lang="en-US" sz="1200" dirty="0"/>
          </a:p>
        </p:txBody>
      </p:sp>
      <p:sp>
        <p:nvSpPr>
          <p:cNvPr id="30" name="Content Placeholder 2"/>
          <p:cNvSpPr txBox="1"/>
          <p:nvPr/>
        </p:nvSpPr>
        <p:spPr bwMode="auto">
          <a:xfrm>
            <a:off x="736600" y="5581665"/>
            <a:ext cx="10433050" cy="681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000" dirty="0" err="1">
                <a:solidFill>
                  <a:srgbClr val="A6A6A6"/>
                </a:solidFill>
              </a:rPr>
              <a:t>TikTok</a:t>
            </a:r>
            <a:r>
              <a:rPr lang="en-US" altLang="zh-CN" sz="2000" dirty="0">
                <a:solidFill>
                  <a:srgbClr val="A6A6A6"/>
                </a:solidFill>
              </a:rPr>
              <a:t> is not only a platform for sharing your life, it can also bring you profits.</a:t>
            </a:r>
          </a:p>
        </p:txBody>
      </p:sp>
      <p:sp>
        <p:nvSpPr>
          <p:cNvPr id="31" name="Title 13"/>
          <p:cNvSpPr txBox="1"/>
          <p:nvPr/>
        </p:nvSpPr>
        <p:spPr>
          <a:xfrm>
            <a:off x="736600" y="4395788"/>
            <a:ext cx="4116388" cy="585787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  <a:latin typeface="Diavlo Medium" panose="02000000000000000000" pitchFamily="50" charset="0"/>
            </a:endParaRPr>
          </a:p>
        </p:txBody>
      </p:sp>
      <p:sp>
        <p:nvSpPr>
          <p:cNvPr id="32" name="Content Placeholder 2"/>
          <p:cNvSpPr txBox="1"/>
          <p:nvPr/>
        </p:nvSpPr>
        <p:spPr bwMode="auto">
          <a:xfrm>
            <a:off x="3027363" y="1597295"/>
            <a:ext cx="982662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4400" dirty="0">
                <a:solidFill>
                  <a:schemeClr val="accent2"/>
                </a:solidFill>
                <a:latin typeface="Diavlo Medium" panose="02000000000000000000" pitchFamily="50" charset="0"/>
              </a:rPr>
              <a:t>01</a:t>
            </a:r>
          </a:p>
        </p:txBody>
      </p:sp>
      <p:sp>
        <p:nvSpPr>
          <p:cNvPr id="33" name="Content Placeholder 2"/>
          <p:cNvSpPr txBox="1"/>
          <p:nvPr/>
        </p:nvSpPr>
        <p:spPr>
          <a:xfrm>
            <a:off x="5564187" y="1597294"/>
            <a:ext cx="1633537" cy="1003031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accent4"/>
                </a:solidFill>
                <a:latin typeface="Diavlo Medium" panose="02000000000000000000" pitchFamily="50" charset="0"/>
              </a:rPr>
              <a:t>02</a:t>
            </a:r>
          </a:p>
        </p:txBody>
      </p:sp>
      <p:sp>
        <p:nvSpPr>
          <p:cNvPr id="35" name="Content Placeholder 2"/>
          <p:cNvSpPr txBox="1"/>
          <p:nvPr/>
        </p:nvSpPr>
        <p:spPr>
          <a:xfrm>
            <a:off x="8970745" y="1597294"/>
            <a:ext cx="837398" cy="100303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Font typeface="Arial" panose="020B0604020202020204" pitchFamily="34" charset="0"/>
              <a:buNone/>
              <a:defRPr/>
            </a:pPr>
            <a:r>
              <a:rPr lang="en-US" sz="4400" dirty="0">
                <a:solidFill>
                  <a:schemeClr val="accent6"/>
                </a:solidFill>
                <a:latin typeface="Diavlo Medium" panose="02000000000000000000" pitchFamily="50" charset="0"/>
              </a:rPr>
              <a:t>03</a:t>
            </a:r>
          </a:p>
        </p:txBody>
      </p:sp>
      <p:sp>
        <p:nvSpPr>
          <p:cNvPr id="36" name="Content Placeholder 2"/>
          <p:cNvSpPr txBox="1"/>
          <p:nvPr/>
        </p:nvSpPr>
        <p:spPr bwMode="auto">
          <a:xfrm>
            <a:off x="9610725" y="2141538"/>
            <a:ext cx="982663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4400" dirty="0">
              <a:solidFill>
                <a:srgbClr val="7030A0"/>
              </a:solidFill>
              <a:latin typeface="Diavlo Medium" panose="02000000000000000000" pitchFamily="50" charset="0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 nodePh="1">
                                  <p:stCondLst>
                                    <p:cond delay="1700"/>
                                  </p:stCondLst>
                                  <p:endCondLst>
                                    <p:cond evt="begin" delay="0">
                                      <p:tn val="2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10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6" presetClass="entr" presetSubtype="21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  <p:bldP spid="412" grpId="0"/>
      <p:bldP spid="24" grpId="0"/>
      <p:bldP spid="25" grpId="0"/>
      <p:bldP spid="26" grpId="0"/>
      <p:bldP spid="27" grpId="0"/>
      <p:bldP spid="28" grpId="0"/>
      <p:bldP spid="30" grpId="0"/>
      <p:bldP spid="31" grpId="0"/>
      <p:bldP spid="32" grpId="0"/>
      <p:bldP spid="33" grpId="0"/>
      <p:bldP spid="35" grpId="0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306" name="Group 1"/>
          <p:cNvGrpSpPr/>
          <p:nvPr/>
        </p:nvGrpSpPr>
        <p:grpSpPr bwMode="auto">
          <a:xfrm>
            <a:off x="0" y="-3175"/>
            <a:ext cx="12192000" cy="6861175"/>
            <a:chOff x="0" y="-3200"/>
            <a:chExt cx="12192000" cy="6861200"/>
          </a:xfrm>
        </p:grpSpPr>
        <p:sp>
          <p:nvSpPr>
            <p:cNvPr id="18" name="Rectangle 17"/>
            <p:cNvSpPr/>
            <p:nvPr/>
          </p:nvSpPr>
          <p:spPr>
            <a:xfrm>
              <a:off x="0" y="-25"/>
              <a:ext cx="12192000" cy="685802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</a:endParaRPr>
            </a:p>
          </p:txBody>
        </p:sp>
        <p:sp>
          <p:nvSpPr>
            <p:cNvPr id="343" name="Rectangle 342"/>
            <p:cNvSpPr/>
            <p:nvPr/>
          </p:nvSpPr>
          <p:spPr>
            <a:xfrm>
              <a:off x="0" y="-3200"/>
              <a:ext cx="12192000" cy="6858025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zh-CN" altLang="zh-CN">
                <a:solidFill>
                  <a:srgbClr val="FFFFFF"/>
                </a:solidFill>
              </a:endParaRPr>
            </a:p>
          </p:txBody>
        </p:sp>
      </p:grpSp>
      <p:sp>
        <p:nvSpPr>
          <p:cNvPr id="24" name="Title 13"/>
          <p:cNvSpPr txBox="1"/>
          <p:nvPr/>
        </p:nvSpPr>
        <p:spPr bwMode="auto">
          <a:xfrm>
            <a:off x="841660" y="5427418"/>
            <a:ext cx="9273421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5400" dirty="0">
                <a:solidFill>
                  <a:schemeClr val="bg1"/>
                </a:solidFill>
              </a:rPr>
              <a:t>Tiktok platform</a:t>
            </a:r>
          </a:p>
          <a:p>
            <a:pPr>
              <a:lnSpc>
                <a:spcPct val="90000"/>
              </a:lnSpc>
            </a:pPr>
            <a:r>
              <a:rPr lang="en-US" altLang="zh-CN" sz="5400" dirty="0">
                <a:solidFill>
                  <a:schemeClr val="bg1"/>
                </a:solidFill>
              </a:rPr>
              <a:t> profit strategy</a:t>
            </a:r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auto">
          <a:xfrm>
            <a:off x="1825625" y="906463"/>
            <a:ext cx="9537700" cy="5038725"/>
            <a:chOff x="214403" y="54293"/>
            <a:chExt cx="8750085" cy="4624076"/>
          </a:xfrm>
        </p:grpSpPr>
        <p:grpSp>
          <p:nvGrpSpPr>
            <p:cNvPr id="98310" name="Group 6"/>
            <p:cNvGrpSpPr/>
            <p:nvPr/>
          </p:nvGrpSpPr>
          <p:grpSpPr bwMode="auto">
            <a:xfrm>
              <a:off x="3528444" y="3375512"/>
              <a:ext cx="585093" cy="459509"/>
              <a:chOff x="3239991" y="2406834"/>
              <a:chExt cx="649993" cy="510479"/>
            </a:xfrm>
          </p:grpSpPr>
          <p:sp>
            <p:nvSpPr>
              <p:cNvPr id="98414" name="Freeform 29"/>
              <p:cNvSpPr/>
              <p:nvPr/>
            </p:nvSpPr>
            <p:spPr bwMode="auto">
              <a:xfrm>
                <a:off x="3239991" y="2448769"/>
                <a:ext cx="455640" cy="468544"/>
              </a:xfrm>
              <a:custGeom>
                <a:avLst/>
                <a:gdLst>
                  <a:gd name="T0" fmla="*/ 2147483647 w 239"/>
                  <a:gd name="T1" fmla="*/ 0 h 246"/>
                  <a:gd name="T2" fmla="*/ 2147483647 w 239"/>
                  <a:gd name="T3" fmla="*/ 0 h 246"/>
                  <a:gd name="T4" fmla="*/ 0 w 239"/>
                  <a:gd name="T5" fmla="*/ 2147483647 h 246"/>
                  <a:gd name="T6" fmla="*/ 0 w 239"/>
                  <a:gd name="T7" fmla="*/ 2147483647 h 246"/>
                  <a:gd name="T8" fmla="*/ 2147483647 w 239"/>
                  <a:gd name="T9" fmla="*/ 2147483647 h 246"/>
                  <a:gd name="T10" fmla="*/ 2147483647 w 239"/>
                  <a:gd name="T11" fmla="*/ 2147483647 h 246"/>
                  <a:gd name="T12" fmla="*/ 2147483647 w 239"/>
                  <a:gd name="T13" fmla="*/ 2147483647 h 246"/>
                  <a:gd name="T14" fmla="*/ 2147483647 w 239"/>
                  <a:gd name="T15" fmla="*/ 2147483647 h 246"/>
                  <a:gd name="T16" fmla="*/ 2147483647 w 239"/>
                  <a:gd name="T17" fmla="*/ 2147483647 h 246"/>
                  <a:gd name="T18" fmla="*/ 2147483647 w 239"/>
                  <a:gd name="T19" fmla="*/ 2147483647 h 246"/>
                  <a:gd name="T20" fmla="*/ 2147483647 w 239"/>
                  <a:gd name="T21" fmla="*/ 2147483647 h 246"/>
                  <a:gd name="T22" fmla="*/ 2147483647 w 239"/>
                  <a:gd name="T23" fmla="*/ 0 h 2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39" h="246">
                    <a:moveTo>
                      <a:pt x="190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55"/>
                      <a:pt x="22" y="177"/>
                      <a:pt x="49" y="177"/>
                    </a:cubicBezTo>
                    <a:cubicBezTo>
                      <a:pt x="56" y="177"/>
                      <a:pt x="56" y="177"/>
                      <a:pt x="56" y="177"/>
                    </a:cubicBezTo>
                    <a:cubicBezTo>
                      <a:pt x="49" y="198"/>
                      <a:pt x="31" y="246"/>
                      <a:pt x="31" y="245"/>
                    </a:cubicBezTo>
                    <a:cubicBezTo>
                      <a:pt x="32" y="244"/>
                      <a:pt x="96" y="195"/>
                      <a:pt x="120" y="177"/>
                    </a:cubicBezTo>
                    <a:cubicBezTo>
                      <a:pt x="190" y="177"/>
                      <a:pt x="190" y="177"/>
                      <a:pt x="190" y="177"/>
                    </a:cubicBezTo>
                    <a:cubicBezTo>
                      <a:pt x="217" y="177"/>
                      <a:pt x="239" y="155"/>
                      <a:pt x="239" y="128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9" y="22"/>
                      <a:pt x="217" y="0"/>
                      <a:pt x="190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15" name="Freeform 30"/>
              <p:cNvSpPr/>
              <p:nvPr/>
            </p:nvSpPr>
            <p:spPr bwMode="auto">
              <a:xfrm>
                <a:off x="3558536" y="2406834"/>
                <a:ext cx="331448" cy="384674"/>
              </a:xfrm>
              <a:custGeom>
                <a:avLst/>
                <a:gdLst>
                  <a:gd name="T0" fmla="*/ 2147483647 w 174"/>
                  <a:gd name="T1" fmla="*/ 0 h 202"/>
                  <a:gd name="T2" fmla="*/ 2147483647 w 174"/>
                  <a:gd name="T3" fmla="*/ 0 h 202"/>
                  <a:gd name="T4" fmla="*/ 0 w 174"/>
                  <a:gd name="T5" fmla="*/ 2147483647 h 202"/>
                  <a:gd name="T6" fmla="*/ 2147483647 w 174"/>
                  <a:gd name="T7" fmla="*/ 2147483647 h 202"/>
                  <a:gd name="T8" fmla="*/ 2147483647 w 174"/>
                  <a:gd name="T9" fmla="*/ 2147483647 h 202"/>
                  <a:gd name="T10" fmla="*/ 2147483647 w 174"/>
                  <a:gd name="T11" fmla="*/ 2147483647 h 202"/>
                  <a:gd name="T12" fmla="*/ 2147483647 w 174"/>
                  <a:gd name="T13" fmla="*/ 2147483647 h 202"/>
                  <a:gd name="T14" fmla="*/ 2147483647 w 174"/>
                  <a:gd name="T15" fmla="*/ 2147483647 h 202"/>
                  <a:gd name="T16" fmla="*/ 2147483647 w 174"/>
                  <a:gd name="T17" fmla="*/ 2147483647 h 202"/>
                  <a:gd name="T18" fmla="*/ 2147483647 w 174"/>
                  <a:gd name="T19" fmla="*/ 2147483647 h 202"/>
                  <a:gd name="T20" fmla="*/ 2147483647 w 174"/>
                  <a:gd name="T21" fmla="*/ 2147483647 h 202"/>
                  <a:gd name="T22" fmla="*/ 2147483647 w 174"/>
                  <a:gd name="T23" fmla="*/ 2147483647 h 202"/>
                  <a:gd name="T24" fmla="*/ 2147483647 w 174"/>
                  <a:gd name="T25" fmla="*/ 0 h 2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4" h="202">
                    <a:moveTo>
                      <a:pt x="134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2" y="0"/>
                      <a:pt x="6" y="2"/>
                      <a:pt x="0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65" y="5"/>
                      <a:pt x="90" y="30"/>
                      <a:pt x="90" y="6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3"/>
                      <a:pt x="90" y="154"/>
                      <a:pt x="89" y="156"/>
                    </a:cubicBezTo>
                    <a:cubicBezTo>
                      <a:pt x="113" y="173"/>
                      <a:pt x="148" y="200"/>
                      <a:pt x="148" y="201"/>
                    </a:cubicBezTo>
                    <a:cubicBezTo>
                      <a:pt x="149" y="202"/>
                      <a:pt x="134" y="162"/>
                      <a:pt x="128" y="145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56" y="145"/>
                      <a:pt x="174" y="127"/>
                      <a:pt x="174" y="105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8"/>
                      <a:pt x="156" y="0"/>
                      <a:pt x="134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1564825" y="2812922"/>
              <a:ext cx="585093" cy="460961"/>
              <a:chOff x="1058564" y="1781841"/>
              <a:chExt cx="649993" cy="512092"/>
            </a:xfrm>
            <a:solidFill>
              <a:schemeClr val="accent1"/>
            </a:solidFill>
          </p:grpSpPr>
          <p:sp>
            <p:nvSpPr>
              <p:cNvPr id="339" name="Freeform 31"/>
              <p:cNvSpPr/>
              <p:nvPr/>
            </p:nvSpPr>
            <p:spPr bwMode="auto">
              <a:xfrm>
                <a:off x="1058564" y="1823776"/>
                <a:ext cx="457253" cy="470157"/>
              </a:xfrm>
              <a:custGeom>
                <a:avLst/>
                <a:gdLst>
                  <a:gd name="T0" fmla="*/ 191 w 240"/>
                  <a:gd name="T1" fmla="*/ 0 h 247"/>
                  <a:gd name="T2" fmla="*/ 49 w 240"/>
                  <a:gd name="T3" fmla="*/ 0 h 247"/>
                  <a:gd name="T4" fmla="*/ 0 w 240"/>
                  <a:gd name="T5" fmla="*/ 49 h 247"/>
                  <a:gd name="T6" fmla="*/ 0 w 240"/>
                  <a:gd name="T7" fmla="*/ 129 h 247"/>
                  <a:gd name="T8" fmla="*/ 49 w 240"/>
                  <a:gd name="T9" fmla="*/ 178 h 247"/>
                  <a:gd name="T10" fmla="*/ 57 w 240"/>
                  <a:gd name="T11" fmla="*/ 178 h 247"/>
                  <a:gd name="T12" fmla="*/ 32 w 240"/>
                  <a:gd name="T13" fmla="*/ 245 h 247"/>
                  <a:gd name="T14" fmla="*/ 121 w 240"/>
                  <a:gd name="T15" fmla="*/ 178 h 247"/>
                  <a:gd name="T16" fmla="*/ 191 w 240"/>
                  <a:gd name="T17" fmla="*/ 178 h 247"/>
                  <a:gd name="T18" fmla="*/ 240 w 240"/>
                  <a:gd name="T19" fmla="*/ 129 h 247"/>
                  <a:gd name="T20" fmla="*/ 240 w 240"/>
                  <a:gd name="T21" fmla="*/ 49 h 247"/>
                  <a:gd name="T22" fmla="*/ 191 w 240"/>
                  <a:gd name="T23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0" h="247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56"/>
                      <a:pt x="22" y="178"/>
                      <a:pt x="49" y="17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49" y="198"/>
                      <a:pt x="31" y="247"/>
                      <a:pt x="32" y="245"/>
                    </a:cubicBezTo>
                    <a:cubicBezTo>
                      <a:pt x="32" y="244"/>
                      <a:pt x="97" y="196"/>
                      <a:pt x="121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218" y="178"/>
                      <a:pt x="240" y="156"/>
                      <a:pt x="240" y="129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40" name="Freeform 32"/>
              <p:cNvSpPr/>
              <p:nvPr/>
            </p:nvSpPr>
            <p:spPr bwMode="auto">
              <a:xfrm>
                <a:off x="1378722" y="1781841"/>
                <a:ext cx="329835" cy="384674"/>
              </a:xfrm>
              <a:custGeom>
                <a:avLst/>
                <a:gdLst>
                  <a:gd name="T0" fmla="*/ 133 w 173"/>
                  <a:gd name="T1" fmla="*/ 0 h 202"/>
                  <a:gd name="T2" fmla="*/ 18 w 173"/>
                  <a:gd name="T3" fmla="*/ 0 h 202"/>
                  <a:gd name="T4" fmla="*/ 0 w 173"/>
                  <a:gd name="T5" fmla="*/ 5 h 202"/>
                  <a:gd name="T6" fmla="*/ 33 w 173"/>
                  <a:gd name="T7" fmla="*/ 5 h 202"/>
                  <a:gd name="T8" fmla="*/ 89 w 173"/>
                  <a:gd name="T9" fmla="*/ 61 h 202"/>
                  <a:gd name="T10" fmla="*/ 89 w 173"/>
                  <a:gd name="T11" fmla="*/ 151 h 202"/>
                  <a:gd name="T12" fmla="*/ 89 w 173"/>
                  <a:gd name="T13" fmla="*/ 156 h 202"/>
                  <a:gd name="T14" fmla="*/ 148 w 173"/>
                  <a:gd name="T15" fmla="*/ 201 h 202"/>
                  <a:gd name="T16" fmla="*/ 127 w 173"/>
                  <a:gd name="T17" fmla="*/ 145 h 202"/>
                  <a:gd name="T18" fmla="*/ 133 w 173"/>
                  <a:gd name="T19" fmla="*/ 145 h 202"/>
                  <a:gd name="T20" fmla="*/ 173 w 173"/>
                  <a:gd name="T21" fmla="*/ 105 h 202"/>
                  <a:gd name="T22" fmla="*/ 173 w 173"/>
                  <a:gd name="T23" fmla="*/ 41 h 202"/>
                  <a:gd name="T24" fmla="*/ 133 w 173"/>
                  <a:gd name="T2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02">
                    <a:moveTo>
                      <a:pt x="1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2"/>
                      <a:pt x="0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64" y="5"/>
                      <a:pt x="89" y="30"/>
                      <a:pt x="89" y="61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3"/>
                      <a:pt x="89" y="154"/>
                      <a:pt x="89" y="156"/>
                    </a:cubicBezTo>
                    <a:cubicBezTo>
                      <a:pt x="113" y="174"/>
                      <a:pt x="148" y="200"/>
                      <a:pt x="148" y="201"/>
                    </a:cubicBezTo>
                    <a:cubicBezTo>
                      <a:pt x="148" y="202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12" name="Group 8"/>
            <p:cNvGrpSpPr/>
            <p:nvPr/>
          </p:nvGrpSpPr>
          <p:grpSpPr bwMode="auto">
            <a:xfrm>
              <a:off x="2456983" y="1317520"/>
              <a:ext cx="584368" cy="459509"/>
              <a:chOff x="2049682" y="120567"/>
              <a:chExt cx="649187" cy="510479"/>
            </a:xfrm>
          </p:grpSpPr>
          <p:sp>
            <p:nvSpPr>
              <p:cNvPr id="98412" name="Freeform 33"/>
              <p:cNvSpPr/>
              <p:nvPr/>
            </p:nvSpPr>
            <p:spPr bwMode="auto">
              <a:xfrm>
                <a:off x="2049682" y="162502"/>
                <a:ext cx="457253" cy="468544"/>
              </a:xfrm>
              <a:custGeom>
                <a:avLst/>
                <a:gdLst>
                  <a:gd name="T0" fmla="*/ 2147483647 w 240"/>
                  <a:gd name="T1" fmla="*/ 0 h 246"/>
                  <a:gd name="T2" fmla="*/ 2147483647 w 240"/>
                  <a:gd name="T3" fmla="*/ 0 h 246"/>
                  <a:gd name="T4" fmla="*/ 0 w 240"/>
                  <a:gd name="T5" fmla="*/ 2147483647 h 246"/>
                  <a:gd name="T6" fmla="*/ 0 w 240"/>
                  <a:gd name="T7" fmla="*/ 2147483647 h 246"/>
                  <a:gd name="T8" fmla="*/ 2147483647 w 240"/>
                  <a:gd name="T9" fmla="*/ 2147483647 h 246"/>
                  <a:gd name="T10" fmla="*/ 2147483647 w 240"/>
                  <a:gd name="T11" fmla="*/ 2147483647 h 246"/>
                  <a:gd name="T12" fmla="*/ 2147483647 w 240"/>
                  <a:gd name="T13" fmla="*/ 2147483647 h 246"/>
                  <a:gd name="T14" fmla="*/ 2147483647 w 240"/>
                  <a:gd name="T15" fmla="*/ 2147483647 h 246"/>
                  <a:gd name="T16" fmla="*/ 2147483647 w 240"/>
                  <a:gd name="T17" fmla="*/ 2147483647 h 246"/>
                  <a:gd name="T18" fmla="*/ 2147483647 w 240"/>
                  <a:gd name="T19" fmla="*/ 2147483647 h 246"/>
                  <a:gd name="T20" fmla="*/ 2147483647 w 240"/>
                  <a:gd name="T21" fmla="*/ 2147483647 h 246"/>
                  <a:gd name="T22" fmla="*/ 2147483647 w 240"/>
                  <a:gd name="T23" fmla="*/ 0 h 2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0" h="246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55"/>
                      <a:pt x="22" y="177"/>
                      <a:pt x="49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49" y="198"/>
                      <a:pt x="31" y="246"/>
                      <a:pt x="31" y="245"/>
                    </a:cubicBezTo>
                    <a:cubicBezTo>
                      <a:pt x="32" y="244"/>
                      <a:pt x="97" y="195"/>
                      <a:pt x="121" y="177"/>
                    </a:cubicBezTo>
                    <a:cubicBezTo>
                      <a:pt x="191" y="177"/>
                      <a:pt x="191" y="177"/>
                      <a:pt x="191" y="177"/>
                    </a:cubicBezTo>
                    <a:cubicBezTo>
                      <a:pt x="218" y="177"/>
                      <a:pt x="240" y="155"/>
                      <a:pt x="240" y="128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13" name="Freeform 34"/>
              <p:cNvSpPr/>
              <p:nvPr/>
            </p:nvSpPr>
            <p:spPr bwMode="auto">
              <a:xfrm>
                <a:off x="2369840" y="120567"/>
                <a:ext cx="329029" cy="383061"/>
              </a:xfrm>
              <a:custGeom>
                <a:avLst/>
                <a:gdLst>
                  <a:gd name="T0" fmla="*/ 2147483647 w 173"/>
                  <a:gd name="T1" fmla="*/ 0 h 201"/>
                  <a:gd name="T2" fmla="*/ 2147483647 w 173"/>
                  <a:gd name="T3" fmla="*/ 0 h 201"/>
                  <a:gd name="T4" fmla="*/ 0 w 173"/>
                  <a:gd name="T5" fmla="*/ 2147483647 h 201"/>
                  <a:gd name="T6" fmla="*/ 2147483647 w 173"/>
                  <a:gd name="T7" fmla="*/ 2147483647 h 201"/>
                  <a:gd name="T8" fmla="*/ 2147483647 w 173"/>
                  <a:gd name="T9" fmla="*/ 2147483647 h 201"/>
                  <a:gd name="T10" fmla="*/ 2147483647 w 173"/>
                  <a:gd name="T11" fmla="*/ 2147483647 h 201"/>
                  <a:gd name="T12" fmla="*/ 2147483647 w 173"/>
                  <a:gd name="T13" fmla="*/ 2147483647 h 201"/>
                  <a:gd name="T14" fmla="*/ 2147483647 w 173"/>
                  <a:gd name="T15" fmla="*/ 2147483647 h 201"/>
                  <a:gd name="T16" fmla="*/ 2147483647 w 173"/>
                  <a:gd name="T17" fmla="*/ 2147483647 h 201"/>
                  <a:gd name="T18" fmla="*/ 2147483647 w 173"/>
                  <a:gd name="T19" fmla="*/ 2147483647 h 201"/>
                  <a:gd name="T20" fmla="*/ 2147483647 w 173"/>
                  <a:gd name="T21" fmla="*/ 2147483647 h 201"/>
                  <a:gd name="T22" fmla="*/ 2147483647 w 173"/>
                  <a:gd name="T23" fmla="*/ 2147483647 h 201"/>
                  <a:gd name="T24" fmla="*/ 2147483647 w 173"/>
                  <a:gd name="T25" fmla="*/ 0 h 20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3" h="201">
                    <a:moveTo>
                      <a:pt x="13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0"/>
                      <a:pt x="5" y="1"/>
                      <a:pt x="0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64" y="4"/>
                      <a:pt x="89" y="29"/>
                      <a:pt x="89" y="60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2"/>
                      <a:pt x="89" y="154"/>
                      <a:pt x="89" y="155"/>
                    </a:cubicBezTo>
                    <a:cubicBezTo>
                      <a:pt x="112" y="173"/>
                      <a:pt x="147" y="199"/>
                      <a:pt x="148" y="200"/>
                    </a:cubicBezTo>
                    <a:cubicBezTo>
                      <a:pt x="148" y="201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2475857" y="2677174"/>
              <a:ext cx="651152" cy="495805"/>
              <a:chOff x="2070649" y="1631036"/>
              <a:chExt cx="723379" cy="550800"/>
            </a:xfrm>
            <a:solidFill>
              <a:schemeClr val="accent2"/>
            </a:solidFill>
          </p:grpSpPr>
          <p:sp>
            <p:nvSpPr>
              <p:cNvPr id="333" name="Oval 35"/>
              <p:cNvSpPr>
                <a:spLocks noChangeArrowheads="1"/>
              </p:cNvSpPr>
              <p:nvPr/>
            </p:nvSpPr>
            <p:spPr bwMode="auto">
              <a:xfrm>
                <a:off x="2344840" y="2015709"/>
                <a:ext cx="165321" cy="1661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4" name="Freeform 36"/>
              <p:cNvSpPr/>
              <p:nvPr/>
            </p:nvSpPr>
            <p:spPr bwMode="auto">
              <a:xfrm>
                <a:off x="2228712" y="1861679"/>
                <a:ext cx="405641" cy="169353"/>
              </a:xfrm>
              <a:custGeom>
                <a:avLst/>
                <a:gdLst>
                  <a:gd name="T0" fmla="*/ 105 w 213"/>
                  <a:gd name="T1" fmla="*/ 31 h 89"/>
                  <a:gd name="T2" fmla="*/ 191 w 213"/>
                  <a:gd name="T3" fmla="*/ 89 h 89"/>
                  <a:gd name="T4" fmla="*/ 213 w 213"/>
                  <a:gd name="T5" fmla="*/ 64 h 89"/>
                  <a:gd name="T6" fmla="*/ 105 w 213"/>
                  <a:gd name="T7" fmla="*/ 0 h 89"/>
                  <a:gd name="T8" fmla="*/ 0 w 213"/>
                  <a:gd name="T9" fmla="*/ 58 h 89"/>
                  <a:gd name="T10" fmla="*/ 21 w 213"/>
                  <a:gd name="T11" fmla="*/ 82 h 89"/>
                  <a:gd name="T12" fmla="*/ 105 w 213"/>
                  <a:gd name="T1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89">
                    <a:moveTo>
                      <a:pt x="105" y="31"/>
                    </a:moveTo>
                    <a:cubicBezTo>
                      <a:pt x="144" y="31"/>
                      <a:pt x="177" y="54"/>
                      <a:pt x="191" y="8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192" y="26"/>
                      <a:pt x="152" y="0"/>
                      <a:pt x="105" y="0"/>
                    </a:cubicBezTo>
                    <a:cubicBezTo>
                      <a:pt x="61" y="0"/>
                      <a:pt x="22" y="23"/>
                      <a:pt x="0" y="58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37" y="51"/>
                      <a:pt x="68" y="31"/>
                      <a:pt x="105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5" name="Freeform 37"/>
              <p:cNvSpPr/>
              <p:nvPr/>
            </p:nvSpPr>
            <p:spPr bwMode="auto">
              <a:xfrm>
                <a:off x="2157745" y="1749583"/>
                <a:ext cx="549187" cy="195966"/>
              </a:xfrm>
              <a:custGeom>
                <a:avLst/>
                <a:gdLst>
                  <a:gd name="T0" fmla="*/ 142 w 288"/>
                  <a:gd name="T1" fmla="*/ 34 h 103"/>
                  <a:gd name="T2" fmla="*/ 264 w 288"/>
                  <a:gd name="T3" fmla="*/ 103 h 103"/>
                  <a:gd name="T4" fmla="*/ 288 w 288"/>
                  <a:gd name="T5" fmla="*/ 76 h 103"/>
                  <a:gd name="T6" fmla="*/ 142 w 288"/>
                  <a:gd name="T7" fmla="*/ 0 h 103"/>
                  <a:gd name="T8" fmla="*/ 0 w 288"/>
                  <a:gd name="T9" fmla="*/ 71 h 103"/>
                  <a:gd name="T10" fmla="*/ 23 w 288"/>
                  <a:gd name="T11" fmla="*/ 97 h 103"/>
                  <a:gd name="T12" fmla="*/ 142 w 288"/>
                  <a:gd name="T13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03">
                    <a:moveTo>
                      <a:pt x="142" y="34"/>
                    </a:moveTo>
                    <a:cubicBezTo>
                      <a:pt x="194" y="34"/>
                      <a:pt x="239" y="62"/>
                      <a:pt x="264" y="103"/>
                    </a:cubicBezTo>
                    <a:cubicBezTo>
                      <a:pt x="288" y="76"/>
                      <a:pt x="288" y="76"/>
                      <a:pt x="288" y="76"/>
                    </a:cubicBezTo>
                    <a:cubicBezTo>
                      <a:pt x="256" y="30"/>
                      <a:pt x="202" y="0"/>
                      <a:pt x="142" y="0"/>
                    </a:cubicBezTo>
                    <a:cubicBezTo>
                      <a:pt x="84" y="0"/>
                      <a:pt x="32" y="28"/>
                      <a:pt x="0" y="71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49" y="59"/>
                      <a:pt x="93" y="34"/>
                      <a:pt x="14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6" name="Freeform 38"/>
              <p:cNvSpPr/>
              <p:nvPr/>
            </p:nvSpPr>
            <p:spPr bwMode="auto">
              <a:xfrm>
                <a:off x="2070649" y="1631036"/>
                <a:ext cx="723379" cy="229030"/>
              </a:xfrm>
              <a:custGeom>
                <a:avLst/>
                <a:gdLst>
                  <a:gd name="T0" fmla="*/ 188 w 380"/>
                  <a:gd name="T1" fmla="*/ 36 h 120"/>
                  <a:gd name="T2" fmla="*/ 355 w 380"/>
                  <a:gd name="T3" fmla="*/ 120 h 120"/>
                  <a:gd name="T4" fmla="*/ 380 w 380"/>
                  <a:gd name="T5" fmla="*/ 93 h 120"/>
                  <a:gd name="T6" fmla="*/ 188 w 380"/>
                  <a:gd name="T7" fmla="*/ 0 h 120"/>
                  <a:gd name="T8" fmla="*/ 0 w 380"/>
                  <a:gd name="T9" fmla="*/ 88 h 120"/>
                  <a:gd name="T10" fmla="*/ 25 w 380"/>
                  <a:gd name="T11" fmla="*/ 115 h 120"/>
                  <a:gd name="T12" fmla="*/ 188 w 380"/>
                  <a:gd name="T13" fmla="*/ 3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120">
                    <a:moveTo>
                      <a:pt x="188" y="36"/>
                    </a:moveTo>
                    <a:cubicBezTo>
                      <a:pt x="256" y="36"/>
                      <a:pt x="317" y="69"/>
                      <a:pt x="355" y="120"/>
                    </a:cubicBezTo>
                    <a:cubicBezTo>
                      <a:pt x="380" y="93"/>
                      <a:pt x="380" y="93"/>
                      <a:pt x="380" y="93"/>
                    </a:cubicBezTo>
                    <a:cubicBezTo>
                      <a:pt x="335" y="36"/>
                      <a:pt x="266" y="0"/>
                      <a:pt x="188" y="0"/>
                    </a:cubicBezTo>
                    <a:cubicBezTo>
                      <a:pt x="113" y="0"/>
                      <a:pt x="45" y="34"/>
                      <a:pt x="0" y="8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63" y="67"/>
                      <a:pt x="122" y="36"/>
                      <a:pt x="18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1890764" y="926974"/>
              <a:ext cx="495805" cy="376754"/>
              <a:chOff x="1420657" y="-313299"/>
              <a:chExt cx="550800" cy="418544"/>
            </a:xfrm>
            <a:solidFill>
              <a:schemeClr val="accent1"/>
            </a:solidFill>
          </p:grpSpPr>
          <p:sp>
            <p:nvSpPr>
              <p:cNvPr id="329" name="Oval 39"/>
              <p:cNvSpPr>
                <a:spLocks noChangeArrowheads="1"/>
              </p:cNvSpPr>
              <p:nvPr/>
            </p:nvSpPr>
            <p:spPr bwMode="auto">
              <a:xfrm>
                <a:off x="1630332" y="-20560"/>
                <a:ext cx="125805" cy="1258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0" name="Freeform 40"/>
              <p:cNvSpPr/>
              <p:nvPr/>
            </p:nvSpPr>
            <p:spPr bwMode="auto">
              <a:xfrm>
                <a:off x="1540817" y="-138301"/>
                <a:ext cx="308868" cy="129837"/>
              </a:xfrm>
              <a:custGeom>
                <a:avLst/>
                <a:gdLst>
                  <a:gd name="T0" fmla="*/ 80 w 162"/>
                  <a:gd name="T1" fmla="*/ 23 h 68"/>
                  <a:gd name="T2" fmla="*/ 146 w 162"/>
                  <a:gd name="T3" fmla="*/ 68 h 68"/>
                  <a:gd name="T4" fmla="*/ 162 w 162"/>
                  <a:gd name="T5" fmla="*/ 49 h 68"/>
                  <a:gd name="T6" fmla="*/ 80 w 162"/>
                  <a:gd name="T7" fmla="*/ 0 h 68"/>
                  <a:gd name="T8" fmla="*/ 0 w 162"/>
                  <a:gd name="T9" fmla="*/ 45 h 68"/>
                  <a:gd name="T10" fmla="*/ 16 w 162"/>
                  <a:gd name="T11" fmla="*/ 63 h 68"/>
                  <a:gd name="T12" fmla="*/ 80 w 162"/>
                  <a:gd name="T13" fmla="*/ 2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68">
                    <a:moveTo>
                      <a:pt x="80" y="23"/>
                    </a:moveTo>
                    <a:cubicBezTo>
                      <a:pt x="110" y="23"/>
                      <a:pt x="135" y="42"/>
                      <a:pt x="146" y="68"/>
                    </a:cubicBezTo>
                    <a:cubicBezTo>
                      <a:pt x="162" y="49"/>
                      <a:pt x="162" y="49"/>
                      <a:pt x="162" y="49"/>
                    </a:cubicBezTo>
                    <a:cubicBezTo>
                      <a:pt x="146" y="20"/>
                      <a:pt x="115" y="0"/>
                      <a:pt x="80" y="0"/>
                    </a:cubicBezTo>
                    <a:cubicBezTo>
                      <a:pt x="46" y="0"/>
                      <a:pt x="17" y="18"/>
                      <a:pt x="0" y="45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28" y="39"/>
                      <a:pt x="52" y="23"/>
                      <a:pt x="8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1" name="Freeform 41"/>
              <p:cNvSpPr/>
              <p:nvPr/>
            </p:nvSpPr>
            <p:spPr bwMode="auto">
              <a:xfrm>
                <a:off x="1487591" y="-223784"/>
                <a:ext cx="416931" cy="148386"/>
              </a:xfrm>
              <a:custGeom>
                <a:avLst/>
                <a:gdLst>
                  <a:gd name="T0" fmla="*/ 108 w 219"/>
                  <a:gd name="T1" fmla="*/ 26 h 78"/>
                  <a:gd name="T2" fmla="*/ 201 w 219"/>
                  <a:gd name="T3" fmla="*/ 78 h 78"/>
                  <a:gd name="T4" fmla="*/ 219 w 219"/>
                  <a:gd name="T5" fmla="*/ 58 h 78"/>
                  <a:gd name="T6" fmla="*/ 108 w 219"/>
                  <a:gd name="T7" fmla="*/ 0 h 78"/>
                  <a:gd name="T8" fmla="*/ 0 w 219"/>
                  <a:gd name="T9" fmla="*/ 54 h 78"/>
                  <a:gd name="T10" fmla="*/ 18 w 219"/>
                  <a:gd name="T11" fmla="*/ 74 h 78"/>
                  <a:gd name="T12" fmla="*/ 108 w 219"/>
                  <a:gd name="T13" fmla="*/ 2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78">
                    <a:moveTo>
                      <a:pt x="108" y="26"/>
                    </a:moveTo>
                    <a:cubicBezTo>
                      <a:pt x="147" y="26"/>
                      <a:pt x="182" y="47"/>
                      <a:pt x="201" y="78"/>
                    </a:cubicBezTo>
                    <a:cubicBezTo>
                      <a:pt x="219" y="58"/>
                      <a:pt x="219" y="58"/>
                      <a:pt x="219" y="58"/>
                    </a:cubicBezTo>
                    <a:cubicBezTo>
                      <a:pt x="195" y="23"/>
                      <a:pt x="154" y="0"/>
                      <a:pt x="108" y="0"/>
                    </a:cubicBezTo>
                    <a:cubicBezTo>
                      <a:pt x="64" y="0"/>
                      <a:pt x="24" y="21"/>
                      <a:pt x="0" y="5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37" y="45"/>
                      <a:pt x="70" y="26"/>
                      <a:pt x="10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32" name="Freeform 42"/>
              <p:cNvSpPr/>
              <p:nvPr/>
            </p:nvSpPr>
            <p:spPr bwMode="auto">
              <a:xfrm>
                <a:off x="1420657" y="-313299"/>
                <a:ext cx="550800" cy="173385"/>
              </a:xfrm>
              <a:custGeom>
                <a:avLst/>
                <a:gdLst>
                  <a:gd name="T0" fmla="*/ 143 w 289"/>
                  <a:gd name="T1" fmla="*/ 28 h 91"/>
                  <a:gd name="T2" fmla="*/ 270 w 289"/>
                  <a:gd name="T3" fmla="*/ 91 h 91"/>
                  <a:gd name="T4" fmla="*/ 289 w 289"/>
                  <a:gd name="T5" fmla="*/ 71 h 91"/>
                  <a:gd name="T6" fmla="*/ 143 w 289"/>
                  <a:gd name="T7" fmla="*/ 0 h 91"/>
                  <a:gd name="T8" fmla="*/ 0 w 289"/>
                  <a:gd name="T9" fmla="*/ 67 h 91"/>
                  <a:gd name="T10" fmla="*/ 19 w 289"/>
                  <a:gd name="T11" fmla="*/ 87 h 91"/>
                  <a:gd name="T12" fmla="*/ 143 w 289"/>
                  <a:gd name="T13" fmla="*/ 2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9" h="91">
                    <a:moveTo>
                      <a:pt x="143" y="28"/>
                    </a:moveTo>
                    <a:cubicBezTo>
                      <a:pt x="195" y="28"/>
                      <a:pt x="241" y="53"/>
                      <a:pt x="270" y="91"/>
                    </a:cubicBezTo>
                    <a:cubicBezTo>
                      <a:pt x="289" y="71"/>
                      <a:pt x="289" y="71"/>
                      <a:pt x="289" y="71"/>
                    </a:cubicBezTo>
                    <a:cubicBezTo>
                      <a:pt x="255" y="28"/>
                      <a:pt x="202" y="0"/>
                      <a:pt x="143" y="0"/>
                    </a:cubicBezTo>
                    <a:cubicBezTo>
                      <a:pt x="85" y="0"/>
                      <a:pt x="34" y="26"/>
                      <a:pt x="0" y="6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48" y="51"/>
                      <a:pt x="92" y="28"/>
                      <a:pt x="14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>
              <a:off x="3967627" y="1107003"/>
              <a:ext cx="493627" cy="381835"/>
              <a:chOff x="3727889" y="-113301"/>
              <a:chExt cx="548381" cy="424189"/>
            </a:xfrm>
            <a:solidFill>
              <a:schemeClr val="accent2"/>
            </a:solidFill>
          </p:grpSpPr>
          <p:sp>
            <p:nvSpPr>
              <p:cNvPr id="321" name="Oval 43"/>
              <p:cNvSpPr>
                <a:spLocks noChangeArrowheads="1"/>
              </p:cNvSpPr>
              <p:nvPr/>
            </p:nvSpPr>
            <p:spPr bwMode="auto">
              <a:xfrm>
                <a:off x="3954500" y="47987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2" name="Freeform 44"/>
              <p:cNvSpPr/>
              <p:nvPr/>
            </p:nvSpPr>
            <p:spPr bwMode="auto">
              <a:xfrm>
                <a:off x="4042402" y="-20560"/>
                <a:ext cx="98386" cy="238707"/>
              </a:xfrm>
              <a:custGeom>
                <a:avLst/>
                <a:gdLst>
                  <a:gd name="T0" fmla="*/ 34 w 52"/>
                  <a:gd name="T1" fmla="*/ 61 h 125"/>
                  <a:gd name="T2" fmla="*/ 0 w 52"/>
                  <a:gd name="T3" fmla="*/ 112 h 125"/>
                  <a:gd name="T4" fmla="*/ 15 w 52"/>
                  <a:gd name="T5" fmla="*/ 125 h 125"/>
                  <a:gd name="T6" fmla="*/ 52 w 52"/>
                  <a:gd name="T7" fmla="*/ 61 h 125"/>
                  <a:gd name="T8" fmla="*/ 18 w 52"/>
                  <a:gd name="T9" fmla="*/ 0 h 125"/>
                  <a:gd name="T10" fmla="*/ 4 w 52"/>
                  <a:gd name="T11" fmla="*/ 12 h 125"/>
                  <a:gd name="T12" fmla="*/ 34 w 52"/>
                  <a:gd name="T1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34" y="61"/>
                    </a:moveTo>
                    <a:cubicBezTo>
                      <a:pt x="34" y="84"/>
                      <a:pt x="20" y="104"/>
                      <a:pt x="0" y="112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37" y="113"/>
                      <a:pt x="52" y="89"/>
                      <a:pt x="52" y="61"/>
                    </a:cubicBezTo>
                    <a:cubicBezTo>
                      <a:pt x="52" y="35"/>
                      <a:pt x="39" y="13"/>
                      <a:pt x="18" y="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2" y="21"/>
                      <a:pt x="34" y="40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3" name="Freeform 45"/>
              <p:cNvSpPr/>
              <p:nvPr/>
            </p:nvSpPr>
            <p:spPr bwMode="auto">
              <a:xfrm>
                <a:off x="4093208" y="-62495"/>
                <a:ext cx="114515" cy="322577"/>
              </a:xfrm>
              <a:custGeom>
                <a:avLst/>
                <a:gdLst>
                  <a:gd name="T0" fmla="*/ 40 w 60"/>
                  <a:gd name="T1" fmla="*/ 83 h 169"/>
                  <a:gd name="T2" fmla="*/ 0 w 60"/>
                  <a:gd name="T3" fmla="*/ 155 h 169"/>
                  <a:gd name="T4" fmla="*/ 15 w 60"/>
                  <a:gd name="T5" fmla="*/ 169 h 169"/>
                  <a:gd name="T6" fmla="*/ 60 w 60"/>
                  <a:gd name="T7" fmla="*/ 83 h 169"/>
                  <a:gd name="T8" fmla="*/ 19 w 60"/>
                  <a:gd name="T9" fmla="*/ 0 h 169"/>
                  <a:gd name="T10" fmla="*/ 3 w 60"/>
                  <a:gd name="T11" fmla="*/ 14 h 169"/>
                  <a:gd name="T12" fmla="*/ 40 w 60"/>
                  <a:gd name="T13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69">
                    <a:moveTo>
                      <a:pt x="40" y="83"/>
                    </a:moveTo>
                    <a:cubicBezTo>
                      <a:pt x="40" y="114"/>
                      <a:pt x="24" y="140"/>
                      <a:pt x="0" y="155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42" y="150"/>
                      <a:pt x="60" y="119"/>
                      <a:pt x="60" y="83"/>
                    </a:cubicBezTo>
                    <a:cubicBezTo>
                      <a:pt x="60" y="49"/>
                      <a:pt x="44" y="19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5" y="29"/>
                      <a:pt x="40" y="54"/>
                      <a:pt x="40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4" name="Freeform 46"/>
              <p:cNvSpPr/>
              <p:nvPr/>
            </p:nvSpPr>
            <p:spPr bwMode="auto">
              <a:xfrm>
                <a:off x="4143207" y="-113301"/>
                <a:ext cx="133063" cy="424189"/>
              </a:xfrm>
              <a:custGeom>
                <a:avLst/>
                <a:gdLst>
                  <a:gd name="T0" fmla="*/ 49 w 70"/>
                  <a:gd name="T1" fmla="*/ 110 h 223"/>
                  <a:gd name="T2" fmla="*/ 0 w 70"/>
                  <a:gd name="T3" fmla="*/ 209 h 223"/>
                  <a:gd name="T4" fmla="*/ 16 w 70"/>
                  <a:gd name="T5" fmla="*/ 223 h 223"/>
                  <a:gd name="T6" fmla="*/ 70 w 70"/>
                  <a:gd name="T7" fmla="*/ 110 h 223"/>
                  <a:gd name="T8" fmla="*/ 19 w 70"/>
                  <a:gd name="T9" fmla="*/ 0 h 223"/>
                  <a:gd name="T10" fmla="*/ 3 w 70"/>
                  <a:gd name="T11" fmla="*/ 14 h 223"/>
                  <a:gd name="T12" fmla="*/ 49 w 70"/>
                  <a:gd name="T13" fmla="*/ 1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49" y="110"/>
                    </a:moveTo>
                    <a:cubicBezTo>
                      <a:pt x="49" y="151"/>
                      <a:pt x="30" y="186"/>
                      <a:pt x="0" y="209"/>
                    </a:cubicBezTo>
                    <a:cubicBezTo>
                      <a:pt x="16" y="223"/>
                      <a:pt x="16" y="223"/>
                      <a:pt x="16" y="223"/>
                    </a:cubicBezTo>
                    <a:cubicBezTo>
                      <a:pt x="49" y="197"/>
                      <a:pt x="70" y="156"/>
                      <a:pt x="70" y="110"/>
                    </a:cubicBezTo>
                    <a:cubicBezTo>
                      <a:pt x="70" y="66"/>
                      <a:pt x="50" y="26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1" y="37"/>
                      <a:pt x="49" y="71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5" name="Oval 47"/>
              <p:cNvSpPr>
                <a:spLocks noChangeArrowheads="1"/>
              </p:cNvSpPr>
              <p:nvPr/>
            </p:nvSpPr>
            <p:spPr bwMode="auto">
              <a:xfrm>
                <a:off x="3952887" y="52019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6" name="Freeform 48"/>
              <p:cNvSpPr/>
              <p:nvPr/>
            </p:nvSpPr>
            <p:spPr bwMode="auto">
              <a:xfrm>
                <a:off x="3863371" y="-20560"/>
                <a:ext cx="98386" cy="238707"/>
              </a:xfrm>
              <a:custGeom>
                <a:avLst/>
                <a:gdLst>
                  <a:gd name="T0" fmla="*/ 18 w 52"/>
                  <a:gd name="T1" fmla="*/ 64 h 125"/>
                  <a:gd name="T2" fmla="*/ 52 w 52"/>
                  <a:gd name="T3" fmla="*/ 13 h 125"/>
                  <a:gd name="T4" fmla="*/ 38 w 52"/>
                  <a:gd name="T5" fmla="*/ 0 h 125"/>
                  <a:gd name="T6" fmla="*/ 0 w 52"/>
                  <a:gd name="T7" fmla="*/ 64 h 125"/>
                  <a:gd name="T8" fmla="*/ 34 w 52"/>
                  <a:gd name="T9" fmla="*/ 125 h 125"/>
                  <a:gd name="T10" fmla="*/ 48 w 52"/>
                  <a:gd name="T11" fmla="*/ 113 h 125"/>
                  <a:gd name="T12" fmla="*/ 18 w 52"/>
                  <a:gd name="T13" fmla="*/ 6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18" y="64"/>
                    </a:moveTo>
                    <a:cubicBezTo>
                      <a:pt x="18" y="41"/>
                      <a:pt x="32" y="21"/>
                      <a:pt x="52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12"/>
                      <a:pt x="0" y="36"/>
                      <a:pt x="0" y="64"/>
                    </a:cubicBezTo>
                    <a:cubicBezTo>
                      <a:pt x="0" y="90"/>
                      <a:pt x="14" y="113"/>
                      <a:pt x="34" y="125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30" y="104"/>
                      <a:pt x="18" y="85"/>
                      <a:pt x="1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7" name="Freeform 49"/>
              <p:cNvSpPr/>
              <p:nvPr/>
            </p:nvSpPr>
            <p:spPr bwMode="auto">
              <a:xfrm>
                <a:off x="3796437" y="-62495"/>
                <a:ext cx="116128" cy="322577"/>
              </a:xfrm>
              <a:custGeom>
                <a:avLst/>
                <a:gdLst>
                  <a:gd name="T0" fmla="*/ 20 w 61"/>
                  <a:gd name="T1" fmla="*/ 86 h 169"/>
                  <a:gd name="T2" fmla="*/ 61 w 61"/>
                  <a:gd name="T3" fmla="*/ 14 h 169"/>
                  <a:gd name="T4" fmla="*/ 45 w 61"/>
                  <a:gd name="T5" fmla="*/ 0 h 169"/>
                  <a:gd name="T6" fmla="*/ 0 w 61"/>
                  <a:gd name="T7" fmla="*/ 86 h 169"/>
                  <a:gd name="T8" fmla="*/ 42 w 61"/>
                  <a:gd name="T9" fmla="*/ 169 h 169"/>
                  <a:gd name="T10" fmla="*/ 57 w 61"/>
                  <a:gd name="T11" fmla="*/ 155 h 169"/>
                  <a:gd name="T12" fmla="*/ 20 w 61"/>
                  <a:gd name="T13" fmla="*/ 8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69">
                    <a:moveTo>
                      <a:pt x="20" y="86"/>
                    </a:moveTo>
                    <a:cubicBezTo>
                      <a:pt x="20" y="55"/>
                      <a:pt x="36" y="29"/>
                      <a:pt x="61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8" y="19"/>
                      <a:pt x="0" y="50"/>
                      <a:pt x="0" y="86"/>
                    </a:cubicBezTo>
                    <a:cubicBezTo>
                      <a:pt x="0" y="120"/>
                      <a:pt x="16" y="150"/>
                      <a:pt x="42" y="169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35" y="140"/>
                      <a:pt x="20" y="115"/>
                      <a:pt x="20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8" name="Freeform 50"/>
              <p:cNvSpPr/>
              <p:nvPr/>
            </p:nvSpPr>
            <p:spPr bwMode="auto">
              <a:xfrm>
                <a:off x="3727889" y="-113301"/>
                <a:ext cx="133063" cy="424189"/>
              </a:xfrm>
              <a:custGeom>
                <a:avLst/>
                <a:gdLst>
                  <a:gd name="T0" fmla="*/ 21 w 70"/>
                  <a:gd name="T1" fmla="*/ 113 h 223"/>
                  <a:gd name="T2" fmla="*/ 70 w 70"/>
                  <a:gd name="T3" fmla="*/ 14 h 223"/>
                  <a:gd name="T4" fmla="*/ 54 w 70"/>
                  <a:gd name="T5" fmla="*/ 0 h 223"/>
                  <a:gd name="T6" fmla="*/ 0 w 70"/>
                  <a:gd name="T7" fmla="*/ 113 h 223"/>
                  <a:gd name="T8" fmla="*/ 51 w 70"/>
                  <a:gd name="T9" fmla="*/ 223 h 223"/>
                  <a:gd name="T10" fmla="*/ 67 w 70"/>
                  <a:gd name="T11" fmla="*/ 209 h 223"/>
                  <a:gd name="T12" fmla="*/ 21 w 70"/>
                  <a:gd name="T13" fmla="*/ 11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21" y="113"/>
                    </a:moveTo>
                    <a:cubicBezTo>
                      <a:pt x="21" y="73"/>
                      <a:pt x="40" y="37"/>
                      <a:pt x="70" y="1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1" y="26"/>
                      <a:pt x="0" y="67"/>
                      <a:pt x="0" y="113"/>
                    </a:cubicBezTo>
                    <a:cubicBezTo>
                      <a:pt x="0" y="157"/>
                      <a:pt x="20" y="197"/>
                      <a:pt x="51" y="223"/>
                    </a:cubicBezTo>
                    <a:cubicBezTo>
                      <a:pt x="67" y="209"/>
                      <a:pt x="67" y="209"/>
                      <a:pt x="67" y="209"/>
                    </a:cubicBezTo>
                    <a:cubicBezTo>
                      <a:pt x="39" y="186"/>
                      <a:pt x="21" y="152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1213479" y="2041265"/>
              <a:ext cx="365138" cy="514680"/>
              <a:chOff x="668246" y="924591"/>
              <a:chExt cx="405640" cy="571769"/>
            </a:xfrm>
            <a:solidFill>
              <a:schemeClr val="accent4"/>
            </a:solidFill>
          </p:grpSpPr>
          <p:sp>
            <p:nvSpPr>
              <p:cNvPr id="319" name="Freeform 51"/>
              <p:cNvSpPr/>
              <p:nvPr/>
            </p:nvSpPr>
            <p:spPr bwMode="auto">
              <a:xfrm>
                <a:off x="668246" y="1272975"/>
                <a:ext cx="293545" cy="223385"/>
              </a:xfrm>
              <a:custGeom>
                <a:avLst/>
                <a:gdLst>
                  <a:gd name="T0" fmla="*/ 144 w 154"/>
                  <a:gd name="T1" fmla="*/ 31 h 117"/>
                  <a:gd name="T2" fmla="*/ 94 w 154"/>
                  <a:gd name="T3" fmla="*/ 101 h 117"/>
                  <a:gd name="T4" fmla="*/ 9 w 154"/>
                  <a:gd name="T5" fmla="*/ 86 h 117"/>
                  <a:gd name="T6" fmla="*/ 59 w 154"/>
                  <a:gd name="T7" fmla="*/ 16 h 117"/>
                  <a:gd name="T8" fmla="*/ 144 w 154"/>
                  <a:gd name="T9" fmla="*/ 3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17">
                    <a:moveTo>
                      <a:pt x="144" y="31"/>
                    </a:moveTo>
                    <a:cubicBezTo>
                      <a:pt x="154" y="54"/>
                      <a:pt x="132" y="86"/>
                      <a:pt x="94" y="101"/>
                    </a:cubicBezTo>
                    <a:cubicBezTo>
                      <a:pt x="57" y="117"/>
                      <a:pt x="19" y="110"/>
                      <a:pt x="9" y="86"/>
                    </a:cubicBezTo>
                    <a:cubicBezTo>
                      <a:pt x="0" y="63"/>
                      <a:pt x="22" y="31"/>
                      <a:pt x="59" y="16"/>
                    </a:cubicBezTo>
                    <a:cubicBezTo>
                      <a:pt x="96" y="0"/>
                      <a:pt x="134" y="7"/>
                      <a:pt x="14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20" name="Freeform 52"/>
              <p:cNvSpPr/>
              <p:nvPr/>
            </p:nvSpPr>
            <p:spPr bwMode="auto">
              <a:xfrm>
                <a:off x="918243" y="924591"/>
                <a:ext cx="155643" cy="437899"/>
              </a:xfrm>
              <a:custGeom>
                <a:avLst/>
                <a:gdLst>
                  <a:gd name="T0" fmla="*/ 37 w 193"/>
                  <a:gd name="T1" fmla="*/ 543 h 543"/>
                  <a:gd name="T2" fmla="*/ 37 w 193"/>
                  <a:gd name="T3" fmla="*/ 227 h 543"/>
                  <a:gd name="T4" fmla="*/ 193 w 193"/>
                  <a:gd name="T5" fmla="*/ 142 h 543"/>
                  <a:gd name="T6" fmla="*/ 193 w 193"/>
                  <a:gd name="T7" fmla="*/ 0 h 543"/>
                  <a:gd name="T8" fmla="*/ 0 w 193"/>
                  <a:gd name="T9" fmla="*/ 85 h 543"/>
                  <a:gd name="T10" fmla="*/ 0 w 193"/>
                  <a:gd name="T11" fmla="*/ 520 h 543"/>
                  <a:gd name="T12" fmla="*/ 37 w 193"/>
                  <a:gd name="T13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543">
                    <a:moveTo>
                      <a:pt x="37" y="543"/>
                    </a:moveTo>
                    <a:lnTo>
                      <a:pt x="37" y="227"/>
                    </a:lnTo>
                    <a:lnTo>
                      <a:pt x="193" y="142"/>
                    </a:lnTo>
                    <a:lnTo>
                      <a:pt x="193" y="0"/>
                    </a:lnTo>
                    <a:lnTo>
                      <a:pt x="0" y="85"/>
                    </a:lnTo>
                    <a:lnTo>
                      <a:pt x="0" y="520"/>
                    </a:lnTo>
                    <a:lnTo>
                      <a:pt x="37" y="5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17" name="Group 13"/>
            <p:cNvGrpSpPr/>
            <p:nvPr/>
          </p:nvGrpSpPr>
          <p:grpSpPr bwMode="auto">
            <a:xfrm>
              <a:off x="4442381" y="1638378"/>
              <a:ext cx="161154" cy="226489"/>
              <a:chOff x="4255303" y="477015"/>
              <a:chExt cx="179030" cy="251611"/>
            </a:xfrm>
          </p:grpSpPr>
          <p:sp>
            <p:nvSpPr>
              <p:cNvPr id="98410" name="Freeform 53"/>
              <p:cNvSpPr/>
              <p:nvPr/>
            </p:nvSpPr>
            <p:spPr bwMode="auto">
              <a:xfrm>
                <a:off x="4255303" y="631046"/>
                <a:ext cx="131450" cy="97580"/>
              </a:xfrm>
              <a:custGeom>
                <a:avLst/>
                <a:gdLst>
                  <a:gd name="T0" fmla="*/ 2147483647 w 69"/>
                  <a:gd name="T1" fmla="*/ 2147483647 h 51"/>
                  <a:gd name="T2" fmla="*/ 2147483647 w 69"/>
                  <a:gd name="T3" fmla="*/ 2147483647 h 51"/>
                  <a:gd name="T4" fmla="*/ 2147483647 w 69"/>
                  <a:gd name="T5" fmla="*/ 2147483647 h 51"/>
                  <a:gd name="T6" fmla="*/ 2147483647 w 69"/>
                  <a:gd name="T7" fmla="*/ 2147483647 h 51"/>
                  <a:gd name="T8" fmla="*/ 2147483647 w 69"/>
                  <a:gd name="T9" fmla="*/ 2147483647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9" h="51">
                    <a:moveTo>
                      <a:pt x="64" y="13"/>
                    </a:moveTo>
                    <a:cubicBezTo>
                      <a:pt x="69" y="24"/>
                      <a:pt x="59" y="38"/>
                      <a:pt x="42" y="44"/>
                    </a:cubicBezTo>
                    <a:cubicBezTo>
                      <a:pt x="26" y="51"/>
                      <a:pt x="9" y="48"/>
                      <a:pt x="5" y="38"/>
                    </a:cubicBezTo>
                    <a:cubicBezTo>
                      <a:pt x="0" y="27"/>
                      <a:pt x="10" y="13"/>
                      <a:pt x="27" y="6"/>
                    </a:cubicBezTo>
                    <a:cubicBezTo>
                      <a:pt x="43" y="0"/>
                      <a:pt x="60" y="3"/>
                      <a:pt x="64" y="13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11" name="Freeform 54"/>
              <p:cNvSpPr/>
              <p:nvPr/>
            </p:nvSpPr>
            <p:spPr bwMode="auto">
              <a:xfrm>
                <a:off x="4365785" y="477015"/>
                <a:ext cx="68548" cy="191934"/>
              </a:xfrm>
              <a:custGeom>
                <a:avLst/>
                <a:gdLst>
                  <a:gd name="T0" fmla="*/ 2147483647 w 85"/>
                  <a:gd name="T1" fmla="*/ 2147483647 h 238"/>
                  <a:gd name="T2" fmla="*/ 2147483647 w 85"/>
                  <a:gd name="T3" fmla="*/ 2147483647 h 238"/>
                  <a:gd name="T4" fmla="*/ 2147483647 w 85"/>
                  <a:gd name="T5" fmla="*/ 2147483647 h 238"/>
                  <a:gd name="T6" fmla="*/ 2147483647 w 85"/>
                  <a:gd name="T7" fmla="*/ 0 h 238"/>
                  <a:gd name="T8" fmla="*/ 0 w 85"/>
                  <a:gd name="T9" fmla="*/ 2147483647 h 238"/>
                  <a:gd name="T10" fmla="*/ 0 w 85"/>
                  <a:gd name="T11" fmla="*/ 2147483647 h 238"/>
                  <a:gd name="T12" fmla="*/ 2147483647 w 85"/>
                  <a:gd name="T13" fmla="*/ 2147483647 h 2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5" h="238">
                    <a:moveTo>
                      <a:pt x="17" y="238"/>
                    </a:moveTo>
                    <a:lnTo>
                      <a:pt x="17" y="99"/>
                    </a:lnTo>
                    <a:lnTo>
                      <a:pt x="85" y="61"/>
                    </a:lnTo>
                    <a:lnTo>
                      <a:pt x="85" y="0"/>
                    </a:lnTo>
                    <a:lnTo>
                      <a:pt x="0" y="38"/>
                    </a:lnTo>
                    <a:lnTo>
                      <a:pt x="0" y="229"/>
                    </a:lnTo>
                    <a:lnTo>
                      <a:pt x="17" y="238"/>
                    </a:ln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4629669" y="2150880"/>
              <a:ext cx="161154" cy="227940"/>
              <a:chOff x="4463365" y="1046364"/>
              <a:chExt cx="179030" cy="253224"/>
            </a:xfrm>
            <a:solidFill>
              <a:schemeClr val="accent6"/>
            </a:solidFill>
          </p:grpSpPr>
          <p:sp>
            <p:nvSpPr>
              <p:cNvPr id="315" name="Freeform 55"/>
              <p:cNvSpPr/>
              <p:nvPr/>
            </p:nvSpPr>
            <p:spPr bwMode="auto">
              <a:xfrm>
                <a:off x="4463365" y="1200395"/>
                <a:ext cx="129031" cy="99193"/>
              </a:xfrm>
              <a:custGeom>
                <a:avLst/>
                <a:gdLst>
                  <a:gd name="T0" fmla="*/ 64 w 68"/>
                  <a:gd name="T1" fmla="*/ 14 h 52"/>
                  <a:gd name="T2" fmla="*/ 42 w 68"/>
                  <a:gd name="T3" fmla="*/ 45 h 52"/>
                  <a:gd name="T4" fmla="*/ 4 w 68"/>
                  <a:gd name="T5" fmla="*/ 38 h 52"/>
                  <a:gd name="T6" fmla="*/ 26 w 68"/>
                  <a:gd name="T7" fmla="*/ 7 h 52"/>
                  <a:gd name="T8" fmla="*/ 64 w 68"/>
                  <a:gd name="T9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2">
                    <a:moveTo>
                      <a:pt x="64" y="14"/>
                    </a:moveTo>
                    <a:cubicBezTo>
                      <a:pt x="68" y="24"/>
                      <a:pt x="58" y="38"/>
                      <a:pt x="42" y="45"/>
                    </a:cubicBezTo>
                    <a:cubicBezTo>
                      <a:pt x="25" y="52"/>
                      <a:pt x="9" y="49"/>
                      <a:pt x="4" y="38"/>
                    </a:cubicBezTo>
                    <a:cubicBezTo>
                      <a:pt x="0" y="28"/>
                      <a:pt x="10" y="14"/>
                      <a:pt x="26" y="7"/>
                    </a:cubicBezTo>
                    <a:cubicBezTo>
                      <a:pt x="43" y="0"/>
                      <a:pt x="59" y="3"/>
                      <a:pt x="6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6" name="Freeform 56"/>
              <p:cNvSpPr/>
              <p:nvPr/>
            </p:nvSpPr>
            <p:spPr bwMode="auto">
              <a:xfrm>
                <a:off x="4573847" y="1046364"/>
                <a:ext cx="68548" cy="194353"/>
              </a:xfrm>
              <a:custGeom>
                <a:avLst/>
                <a:gdLst>
                  <a:gd name="T0" fmla="*/ 16 w 85"/>
                  <a:gd name="T1" fmla="*/ 241 h 241"/>
                  <a:gd name="T2" fmla="*/ 16 w 85"/>
                  <a:gd name="T3" fmla="*/ 102 h 241"/>
                  <a:gd name="T4" fmla="*/ 85 w 85"/>
                  <a:gd name="T5" fmla="*/ 64 h 241"/>
                  <a:gd name="T6" fmla="*/ 85 w 85"/>
                  <a:gd name="T7" fmla="*/ 0 h 241"/>
                  <a:gd name="T8" fmla="*/ 0 w 85"/>
                  <a:gd name="T9" fmla="*/ 38 h 241"/>
                  <a:gd name="T10" fmla="*/ 0 w 85"/>
                  <a:gd name="T11" fmla="*/ 232 h 241"/>
                  <a:gd name="T12" fmla="*/ 16 w 85"/>
                  <a:gd name="T13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1">
                    <a:moveTo>
                      <a:pt x="16" y="241"/>
                    </a:moveTo>
                    <a:lnTo>
                      <a:pt x="16" y="102"/>
                    </a:lnTo>
                    <a:lnTo>
                      <a:pt x="85" y="64"/>
                    </a:lnTo>
                    <a:lnTo>
                      <a:pt x="85" y="0"/>
                    </a:lnTo>
                    <a:lnTo>
                      <a:pt x="0" y="38"/>
                    </a:lnTo>
                    <a:lnTo>
                      <a:pt x="0" y="232"/>
                    </a:lnTo>
                    <a:lnTo>
                      <a:pt x="16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3718636" y="2240169"/>
              <a:ext cx="489272" cy="493627"/>
              <a:chOff x="3451279" y="1145557"/>
              <a:chExt cx="543543" cy="548381"/>
            </a:xfrm>
            <a:solidFill>
              <a:schemeClr val="accent4"/>
            </a:solidFill>
          </p:grpSpPr>
          <p:sp>
            <p:nvSpPr>
              <p:cNvPr id="307" name="Freeform 61"/>
              <p:cNvSpPr/>
              <p:nvPr/>
            </p:nvSpPr>
            <p:spPr bwMode="auto">
              <a:xfrm>
                <a:off x="3765792" y="1436683"/>
                <a:ext cx="229030" cy="233062"/>
              </a:xfrm>
              <a:custGeom>
                <a:avLst/>
                <a:gdLst>
                  <a:gd name="T0" fmla="*/ 49 w 120"/>
                  <a:gd name="T1" fmla="*/ 122 h 122"/>
                  <a:gd name="T2" fmla="*/ 117 w 120"/>
                  <a:gd name="T3" fmla="*/ 8 h 122"/>
                  <a:gd name="T4" fmla="*/ 120 w 120"/>
                  <a:gd name="T5" fmla="*/ 0 h 122"/>
                  <a:gd name="T6" fmla="*/ 0 w 120"/>
                  <a:gd name="T7" fmla="*/ 9 h 122"/>
                  <a:gd name="T8" fmla="*/ 49 w 120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2">
                    <a:moveTo>
                      <a:pt x="49" y="122"/>
                    </a:move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5"/>
                      <a:pt x="119" y="2"/>
                      <a:pt x="120" y="0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49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08" name="Freeform 62"/>
              <p:cNvSpPr/>
              <p:nvPr/>
            </p:nvSpPr>
            <p:spPr bwMode="auto">
              <a:xfrm>
                <a:off x="3460957" y="1202814"/>
                <a:ext cx="234675" cy="230643"/>
              </a:xfrm>
              <a:custGeom>
                <a:avLst/>
                <a:gdLst>
                  <a:gd name="T0" fmla="*/ 74 w 123"/>
                  <a:gd name="T1" fmla="*/ 0 h 121"/>
                  <a:gd name="T2" fmla="*/ 68 w 123"/>
                  <a:gd name="T3" fmla="*/ 6 h 121"/>
                  <a:gd name="T4" fmla="*/ 0 w 123"/>
                  <a:gd name="T5" fmla="*/ 121 h 121"/>
                  <a:gd name="T6" fmla="*/ 123 w 123"/>
                  <a:gd name="T7" fmla="*/ 111 h 121"/>
                  <a:gd name="T8" fmla="*/ 74 w 123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1">
                    <a:moveTo>
                      <a:pt x="74" y="0"/>
                    </a:moveTo>
                    <a:cubicBezTo>
                      <a:pt x="72" y="2"/>
                      <a:pt x="70" y="4"/>
                      <a:pt x="68" y="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23" y="111"/>
                      <a:pt x="123" y="111"/>
                      <a:pt x="123" y="111"/>
                    </a:cubicBez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09" name="Freeform 63"/>
              <p:cNvSpPr/>
              <p:nvPr/>
            </p:nvSpPr>
            <p:spPr bwMode="auto">
              <a:xfrm>
                <a:off x="3628697" y="1200395"/>
                <a:ext cx="354028" cy="233062"/>
              </a:xfrm>
              <a:custGeom>
                <a:avLst/>
                <a:gdLst>
                  <a:gd name="T0" fmla="*/ 186 w 186"/>
                  <a:gd name="T1" fmla="*/ 111 h 122"/>
                  <a:gd name="T2" fmla="*/ 184 w 186"/>
                  <a:gd name="T3" fmla="*/ 109 h 122"/>
                  <a:gd name="T4" fmla="*/ 3 w 186"/>
                  <a:gd name="T5" fmla="*/ 1 h 122"/>
                  <a:gd name="T6" fmla="*/ 0 w 186"/>
                  <a:gd name="T7" fmla="*/ 0 h 122"/>
                  <a:gd name="T8" fmla="*/ 54 w 186"/>
                  <a:gd name="T9" fmla="*/ 122 h 122"/>
                  <a:gd name="T10" fmla="*/ 186 w 186"/>
                  <a:gd name="T11" fmla="*/ 1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122">
                    <a:moveTo>
                      <a:pt x="186" y="111"/>
                    </a:moveTo>
                    <a:cubicBezTo>
                      <a:pt x="186" y="110"/>
                      <a:pt x="185" y="110"/>
                      <a:pt x="184" y="10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186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0" name="Freeform 64"/>
              <p:cNvSpPr/>
              <p:nvPr/>
            </p:nvSpPr>
            <p:spPr bwMode="auto">
              <a:xfrm>
                <a:off x="3451279" y="1436683"/>
                <a:ext cx="391125" cy="257255"/>
              </a:xfrm>
              <a:custGeom>
                <a:avLst/>
                <a:gdLst>
                  <a:gd name="T0" fmla="*/ 144 w 205"/>
                  <a:gd name="T1" fmla="*/ 11 h 135"/>
                  <a:gd name="T2" fmla="*/ 141 w 205"/>
                  <a:gd name="T3" fmla="*/ 11 h 135"/>
                  <a:gd name="T4" fmla="*/ 140 w 205"/>
                  <a:gd name="T5" fmla="*/ 11 h 135"/>
                  <a:gd name="T6" fmla="*/ 139 w 205"/>
                  <a:gd name="T7" fmla="*/ 10 h 135"/>
                  <a:gd name="T8" fmla="*/ 139 w 205"/>
                  <a:gd name="T9" fmla="*/ 10 h 135"/>
                  <a:gd name="T10" fmla="*/ 139 w 205"/>
                  <a:gd name="T11" fmla="*/ 10 h 135"/>
                  <a:gd name="T12" fmla="*/ 139 w 205"/>
                  <a:gd name="T13" fmla="*/ 10 h 135"/>
                  <a:gd name="T14" fmla="*/ 138 w 205"/>
                  <a:gd name="T15" fmla="*/ 9 h 135"/>
                  <a:gd name="T16" fmla="*/ 136 w 205"/>
                  <a:gd name="T17" fmla="*/ 7 h 135"/>
                  <a:gd name="T18" fmla="*/ 133 w 205"/>
                  <a:gd name="T19" fmla="*/ 0 h 135"/>
                  <a:gd name="T20" fmla="*/ 0 w 205"/>
                  <a:gd name="T21" fmla="*/ 11 h 135"/>
                  <a:gd name="T22" fmla="*/ 8 w 205"/>
                  <a:gd name="T23" fmla="*/ 25 h 135"/>
                  <a:gd name="T24" fmla="*/ 189 w 205"/>
                  <a:gd name="T25" fmla="*/ 132 h 135"/>
                  <a:gd name="T26" fmla="*/ 205 w 205"/>
                  <a:gd name="T27" fmla="*/ 133 h 135"/>
                  <a:gd name="T28" fmla="*/ 151 w 205"/>
                  <a:gd name="T29" fmla="*/ 11 h 135"/>
                  <a:gd name="T30" fmla="*/ 144 w 205"/>
                  <a:gd name="T31" fmla="*/ 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5" h="135">
                    <a:moveTo>
                      <a:pt x="144" y="11"/>
                    </a:moveTo>
                    <a:cubicBezTo>
                      <a:pt x="143" y="11"/>
                      <a:pt x="142" y="11"/>
                      <a:pt x="141" y="11"/>
                    </a:cubicBezTo>
                    <a:cubicBezTo>
                      <a:pt x="141" y="11"/>
                      <a:pt x="140" y="11"/>
                      <a:pt x="140" y="11"/>
                    </a:cubicBezTo>
                    <a:cubicBezTo>
                      <a:pt x="140" y="11"/>
                      <a:pt x="140" y="11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8" y="10"/>
                      <a:pt x="138" y="9"/>
                      <a:pt x="138" y="9"/>
                    </a:cubicBezTo>
                    <a:cubicBezTo>
                      <a:pt x="137" y="8"/>
                      <a:pt x="137" y="8"/>
                      <a:pt x="136" y="7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22"/>
                      <a:pt x="8" y="25"/>
                    </a:cubicBezTo>
                    <a:cubicBezTo>
                      <a:pt x="189" y="132"/>
                      <a:pt x="189" y="132"/>
                      <a:pt x="189" y="132"/>
                    </a:cubicBezTo>
                    <a:cubicBezTo>
                      <a:pt x="194" y="135"/>
                      <a:pt x="200" y="135"/>
                      <a:pt x="205" y="133"/>
                    </a:cubicBezTo>
                    <a:cubicBezTo>
                      <a:pt x="151" y="11"/>
                      <a:pt x="151" y="11"/>
                      <a:pt x="151" y="11"/>
                    </a:cubicBezTo>
                    <a:lnTo>
                      <a:pt x="14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1" name="Freeform 65"/>
              <p:cNvSpPr/>
              <p:nvPr/>
            </p:nvSpPr>
            <p:spPr bwMode="auto">
              <a:xfrm>
                <a:off x="3860952" y="1149589"/>
                <a:ext cx="114515" cy="125805"/>
              </a:xfrm>
              <a:custGeom>
                <a:avLst/>
                <a:gdLst>
                  <a:gd name="T0" fmla="*/ 60 w 60"/>
                  <a:gd name="T1" fmla="*/ 66 h 66"/>
                  <a:gd name="T2" fmla="*/ 35 w 60"/>
                  <a:gd name="T3" fmla="*/ 4 h 66"/>
                  <a:gd name="T4" fmla="*/ 33 w 60"/>
                  <a:gd name="T5" fmla="*/ 0 h 66"/>
                  <a:gd name="T6" fmla="*/ 0 w 60"/>
                  <a:gd name="T7" fmla="*/ 51 h 66"/>
                  <a:gd name="T8" fmla="*/ 60 w 6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6">
                    <a:moveTo>
                      <a:pt x="60" y="66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4" y="1"/>
                      <a:pt x="33" y="0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6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2" name="Freeform 66"/>
              <p:cNvSpPr/>
              <p:nvPr/>
            </p:nvSpPr>
            <p:spPr bwMode="auto">
              <a:xfrm>
                <a:off x="3710954" y="1233459"/>
                <a:ext cx="112096" cy="125805"/>
              </a:xfrm>
              <a:custGeom>
                <a:avLst/>
                <a:gdLst>
                  <a:gd name="T0" fmla="*/ 0 w 59"/>
                  <a:gd name="T1" fmla="*/ 0 h 66"/>
                  <a:gd name="T2" fmla="*/ 0 w 59"/>
                  <a:gd name="T3" fmla="*/ 4 h 66"/>
                  <a:gd name="T4" fmla="*/ 25 w 59"/>
                  <a:gd name="T5" fmla="*/ 66 h 66"/>
                  <a:gd name="T6" fmla="*/ 59 w 59"/>
                  <a:gd name="T7" fmla="*/ 15 h 66"/>
                  <a:gd name="T8" fmla="*/ 0 w 5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6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59" y="15"/>
                      <a:pt x="59" y="15"/>
                      <a:pt x="59" y="1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3" name="Freeform 67"/>
              <p:cNvSpPr/>
              <p:nvPr/>
            </p:nvSpPr>
            <p:spPr bwMode="auto">
              <a:xfrm>
                <a:off x="3718212" y="1145557"/>
                <a:ext cx="192740" cy="106451"/>
              </a:xfrm>
              <a:custGeom>
                <a:avLst/>
                <a:gdLst>
                  <a:gd name="T0" fmla="*/ 101 w 101"/>
                  <a:gd name="T1" fmla="*/ 0 h 56"/>
                  <a:gd name="T2" fmla="*/ 100 w 101"/>
                  <a:gd name="T3" fmla="*/ 1 h 56"/>
                  <a:gd name="T4" fmla="*/ 1 w 101"/>
                  <a:gd name="T5" fmla="*/ 39 h 56"/>
                  <a:gd name="T6" fmla="*/ 0 w 101"/>
                  <a:gd name="T7" fmla="*/ 40 h 56"/>
                  <a:gd name="T8" fmla="*/ 65 w 101"/>
                  <a:gd name="T9" fmla="*/ 56 h 56"/>
                  <a:gd name="T10" fmla="*/ 101 w 101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56">
                    <a:moveTo>
                      <a:pt x="101" y="0"/>
                    </a:moveTo>
                    <a:cubicBezTo>
                      <a:pt x="101" y="1"/>
                      <a:pt x="100" y="1"/>
                      <a:pt x="100" y="1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0" y="40"/>
                      <a:pt x="0" y="40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14" name="Freeform 68"/>
              <p:cNvSpPr/>
              <p:nvPr/>
            </p:nvSpPr>
            <p:spPr bwMode="auto">
              <a:xfrm>
                <a:off x="3764179" y="1256040"/>
                <a:ext cx="212901" cy="117741"/>
              </a:xfrm>
              <a:custGeom>
                <a:avLst/>
                <a:gdLst>
                  <a:gd name="T0" fmla="*/ 45 w 112"/>
                  <a:gd name="T1" fmla="*/ 4 h 62"/>
                  <a:gd name="T2" fmla="*/ 44 w 112"/>
                  <a:gd name="T3" fmla="*/ 5 h 62"/>
                  <a:gd name="T4" fmla="*/ 44 w 112"/>
                  <a:gd name="T5" fmla="*/ 5 h 62"/>
                  <a:gd name="T6" fmla="*/ 43 w 112"/>
                  <a:gd name="T7" fmla="*/ 5 h 62"/>
                  <a:gd name="T8" fmla="*/ 43 w 112"/>
                  <a:gd name="T9" fmla="*/ 5 h 62"/>
                  <a:gd name="T10" fmla="*/ 43 w 112"/>
                  <a:gd name="T11" fmla="*/ 5 h 62"/>
                  <a:gd name="T12" fmla="*/ 43 w 112"/>
                  <a:gd name="T13" fmla="*/ 5 h 62"/>
                  <a:gd name="T14" fmla="*/ 42 w 112"/>
                  <a:gd name="T15" fmla="*/ 5 h 62"/>
                  <a:gd name="T16" fmla="*/ 41 w 112"/>
                  <a:gd name="T17" fmla="*/ 5 h 62"/>
                  <a:gd name="T18" fmla="*/ 37 w 112"/>
                  <a:gd name="T19" fmla="*/ 4 h 62"/>
                  <a:gd name="T20" fmla="*/ 0 w 112"/>
                  <a:gd name="T21" fmla="*/ 60 h 62"/>
                  <a:gd name="T22" fmla="*/ 8 w 112"/>
                  <a:gd name="T23" fmla="*/ 61 h 62"/>
                  <a:gd name="T24" fmla="*/ 107 w 112"/>
                  <a:gd name="T25" fmla="*/ 23 h 62"/>
                  <a:gd name="T26" fmla="*/ 112 w 112"/>
                  <a:gd name="T27" fmla="*/ 17 h 62"/>
                  <a:gd name="T28" fmla="*/ 47 w 112"/>
                  <a:gd name="T29" fmla="*/ 0 h 62"/>
                  <a:gd name="T30" fmla="*/ 45 w 112"/>
                  <a:gd name="T31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62">
                    <a:moveTo>
                      <a:pt x="45" y="4"/>
                    </a:moveTo>
                    <a:cubicBezTo>
                      <a:pt x="45" y="4"/>
                      <a:pt x="44" y="4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2" y="5"/>
                      <a:pt x="42" y="5"/>
                    </a:cubicBezTo>
                    <a:cubicBezTo>
                      <a:pt x="42" y="5"/>
                      <a:pt x="41" y="5"/>
                      <a:pt x="41" y="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" y="62"/>
                      <a:pt x="6" y="62"/>
                      <a:pt x="8" y="61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0" y="22"/>
                      <a:pt x="111" y="20"/>
                      <a:pt x="112" y="17"/>
                    </a:cubicBezTo>
                    <a:cubicBezTo>
                      <a:pt x="47" y="0"/>
                      <a:pt x="47" y="0"/>
                      <a:pt x="47" y="0"/>
                    </a:cubicBezTo>
                    <a:lnTo>
                      <a:pt x="4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4181775" y="2771544"/>
              <a:ext cx="483464" cy="401435"/>
              <a:chOff x="3965790" y="1735873"/>
              <a:chExt cx="537091" cy="445963"/>
            </a:xfrm>
            <a:solidFill>
              <a:schemeClr val="accent1"/>
            </a:solidFill>
          </p:grpSpPr>
          <p:sp>
            <p:nvSpPr>
              <p:cNvPr id="303" name="Freeform 69"/>
              <p:cNvSpPr/>
              <p:nvPr/>
            </p:nvSpPr>
            <p:spPr bwMode="auto">
              <a:xfrm>
                <a:off x="3965790" y="1905226"/>
                <a:ext cx="366125" cy="276610"/>
              </a:xfrm>
              <a:custGeom>
                <a:avLst/>
                <a:gdLst>
                  <a:gd name="T0" fmla="*/ 76 w 454"/>
                  <a:gd name="T1" fmla="*/ 0 h 343"/>
                  <a:gd name="T2" fmla="*/ 0 w 454"/>
                  <a:gd name="T3" fmla="*/ 343 h 343"/>
                  <a:gd name="T4" fmla="*/ 454 w 454"/>
                  <a:gd name="T5" fmla="*/ 343 h 343"/>
                  <a:gd name="T6" fmla="*/ 373 w 454"/>
                  <a:gd name="T7" fmla="*/ 0 h 343"/>
                  <a:gd name="T8" fmla="*/ 76 w 454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343">
                    <a:moveTo>
                      <a:pt x="76" y="0"/>
                    </a:moveTo>
                    <a:lnTo>
                      <a:pt x="0" y="343"/>
                    </a:lnTo>
                    <a:lnTo>
                      <a:pt x="454" y="343"/>
                    </a:lnTo>
                    <a:lnTo>
                      <a:pt x="373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04" name="Freeform 70"/>
              <p:cNvSpPr/>
              <p:nvPr/>
            </p:nvSpPr>
            <p:spPr bwMode="auto">
              <a:xfrm>
                <a:off x="4223045" y="1869743"/>
                <a:ext cx="279836" cy="247578"/>
              </a:xfrm>
              <a:custGeom>
                <a:avLst/>
                <a:gdLst>
                  <a:gd name="T0" fmla="*/ 137 w 347"/>
                  <a:gd name="T1" fmla="*/ 307 h 307"/>
                  <a:gd name="T2" fmla="*/ 347 w 347"/>
                  <a:gd name="T3" fmla="*/ 307 h 307"/>
                  <a:gd name="T4" fmla="*/ 274 w 347"/>
                  <a:gd name="T5" fmla="*/ 0 h 307"/>
                  <a:gd name="T6" fmla="*/ 5 w 347"/>
                  <a:gd name="T7" fmla="*/ 0 h 307"/>
                  <a:gd name="T8" fmla="*/ 0 w 347"/>
                  <a:gd name="T9" fmla="*/ 26 h 307"/>
                  <a:gd name="T10" fmla="*/ 71 w 347"/>
                  <a:gd name="T11" fmla="*/ 26 h 307"/>
                  <a:gd name="T12" fmla="*/ 137 w 347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307">
                    <a:moveTo>
                      <a:pt x="137" y="307"/>
                    </a:moveTo>
                    <a:lnTo>
                      <a:pt x="347" y="307"/>
                    </a:lnTo>
                    <a:lnTo>
                      <a:pt x="274" y="0"/>
                    </a:lnTo>
                    <a:lnTo>
                      <a:pt x="5" y="0"/>
                    </a:lnTo>
                    <a:lnTo>
                      <a:pt x="0" y="26"/>
                    </a:lnTo>
                    <a:lnTo>
                      <a:pt x="71" y="26"/>
                    </a:lnTo>
                    <a:lnTo>
                      <a:pt x="137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05" name="Freeform 71"/>
              <p:cNvSpPr/>
              <p:nvPr/>
            </p:nvSpPr>
            <p:spPr bwMode="auto">
              <a:xfrm>
                <a:off x="4055305" y="1777808"/>
                <a:ext cx="173385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7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7"/>
                      <a:pt x="46" y="7"/>
                    </a:cubicBezTo>
                    <a:cubicBezTo>
                      <a:pt x="26" y="7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06" name="Freeform 72"/>
              <p:cNvSpPr/>
              <p:nvPr/>
            </p:nvSpPr>
            <p:spPr bwMode="auto">
              <a:xfrm>
                <a:off x="4236754" y="1735873"/>
                <a:ext cx="172579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8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8"/>
                      <a:pt x="46" y="8"/>
                    </a:cubicBezTo>
                    <a:cubicBezTo>
                      <a:pt x="27" y="8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2027963" y="2072480"/>
              <a:ext cx="384013" cy="318680"/>
              <a:chOff x="1573074" y="959268"/>
              <a:chExt cx="426608" cy="354029"/>
            </a:xfrm>
            <a:solidFill>
              <a:schemeClr val="accent6"/>
            </a:solidFill>
          </p:grpSpPr>
          <p:sp>
            <p:nvSpPr>
              <p:cNvPr id="299" name="Freeform 73"/>
              <p:cNvSpPr/>
              <p:nvPr/>
            </p:nvSpPr>
            <p:spPr bwMode="auto">
              <a:xfrm>
                <a:off x="1573074" y="1093944"/>
                <a:ext cx="291932" cy="219353"/>
              </a:xfrm>
              <a:custGeom>
                <a:avLst/>
                <a:gdLst>
                  <a:gd name="T0" fmla="*/ 59 w 362"/>
                  <a:gd name="T1" fmla="*/ 0 h 272"/>
                  <a:gd name="T2" fmla="*/ 0 w 362"/>
                  <a:gd name="T3" fmla="*/ 272 h 272"/>
                  <a:gd name="T4" fmla="*/ 362 w 362"/>
                  <a:gd name="T5" fmla="*/ 272 h 272"/>
                  <a:gd name="T6" fmla="*/ 298 w 362"/>
                  <a:gd name="T7" fmla="*/ 0 h 272"/>
                  <a:gd name="T8" fmla="*/ 59 w 362"/>
                  <a:gd name="T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72">
                    <a:moveTo>
                      <a:pt x="59" y="0"/>
                    </a:moveTo>
                    <a:lnTo>
                      <a:pt x="0" y="272"/>
                    </a:lnTo>
                    <a:lnTo>
                      <a:pt x="362" y="272"/>
                    </a:lnTo>
                    <a:lnTo>
                      <a:pt x="298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00" name="Freeform 74"/>
              <p:cNvSpPr/>
              <p:nvPr/>
            </p:nvSpPr>
            <p:spPr bwMode="auto">
              <a:xfrm>
                <a:off x="1777104" y="1063300"/>
                <a:ext cx="222578" cy="198385"/>
              </a:xfrm>
              <a:custGeom>
                <a:avLst/>
                <a:gdLst>
                  <a:gd name="T0" fmla="*/ 109 w 276"/>
                  <a:gd name="T1" fmla="*/ 246 h 246"/>
                  <a:gd name="T2" fmla="*/ 276 w 276"/>
                  <a:gd name="T3" fmla="*/ 246 h 246"/>
                  <a:gd name="T4" fmla="*/ 220 w 276"/>
                  <a:gd name="T5" fmla="*/ 0 h 246"/>
                  <a:gd name="T6" fmla="*/ 5 w 276"/>
                  <a:gd name="T7" fmla="*/ 0 h 246"/>
                  <a:gd name="T8" fmla="*/ 0 w 276"/>
                  <a:gd name="T9" fmla="*/ 22 h 246"/>
                  <a:gd name="T10" fmla="*/ 57 w 276"/>
                  <a:gd name="T11" fmla="*/ 22 h 246"/>
                  <a:gd name="T12" fmla="*/ 109 w 276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46">
                    <a:moveTo>
                      <a:pt x="109" y="246"/>
                    </a:moveTo>
                    <a:lnTo>
                      <a:pt x="276" y="246"/>
                    </a:lnTo>
                    <a:lnTo>
                      <a:pt x="220" y="0"/>
                    </a:lnTo>
                    <a:lnTo>
                      <a:pt x="5" y="0"/>
                    </a:lnTo>
                    <a:lnTo>
                      <a:pt x="0" y="22"/>
                    </a:lnTo>
                    <a:lnTo>
                      <a:pt x="57" y="22"/>
                    </a:lnTo>
                    <a:lnTo>
                      <a:pt x="109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01" name="Freeform 75"/>
              <p:cNvSpPr/>
              <p:nvPr/>
            </p:nvSpPr>
            <p:spPr bwMode="auto">
              <a:xfrm>
                <a:off x="1644041" y="991526"/>
                <a:ext cx="138708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7" y="0"/>
                      <a:pt x="37" y="0"/>
                    </a:cubicBezTo>
                    <a:cubicBezTo>
                      <a:pt x="57" y="0"/>
                      <a:pt x="73" y="12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302" name="Freeform 76"/>
              <p:cNvSpPr/>
              <p:nvPr/>
            </p:nvSpPr>
            <p:spPr bwMode="auto">
              <a:xfrm>
                <a:off x="1788394" y="959268"/>
                <a:ext cx="139515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7" y="0"/>
                      <a:pt x="37" y="0"/>
                    </a:cubicBezTo>
                    <a:cubicBezTo>
                      <a:pt x="57" y="0"/>
                      <a:pt x="73" y="11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2703796" y="1830022"/>
              <a:ext cx="409420" cy="533553"/>
              <a:chOff x="2323872" y="689916"/>
              <a:chExt cx="454834" cy="592736"/>
            </a:xfrm>
            <a:solidFill>
              <a:schemeClr val="accent3"/>
            </a:solidFill>
          </p:grpSpPr>
          <p:sp>
            <p:nvSpPr>
              <p:cNvPr id="297" name="Freeform 77"/>
              <p:cNvSpPr/>
              <p:nvPr/>
            </p:nvSpPr>
            <p:spPr bwMode="auto">
              <a:xfrm>
                <a:off x="2323872" y="979429"/>
                <a:ext cx="454834" cy="303223"/>
              </a:xfrm>
              <a:custGeom>
                <a:avLst/>
                <a:gdLst>
                  <a:gd name="T0" fmla="*/ 239 w 239"/>
                  <a:gd name="T1" fmla="*/ 159 h 159"/>
                  <a:gd name="T2" fmla="*/ 119 w 239"/>
                  <a:gd name="T3" fmla="*/ 0 h 159"/>
                  <a:gd name="T4" fmla="*/ 0 w 239"/>
                  <a:gd name="T5" fmla="*/ 159 h 159"/>
                  <a:gd name="T6" fmla="*/ 239 w 239"/>
                  <a:gd name="T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159">
                    <a:moveTo>
                      <a:pt x="239" y="159"/>
                    </a:moveTo>
                    <a:cubicBezTo>
                      <a:pt x="239" y="71"/>
                      <a:pt x="185" y="0"/>
                      <a:pt x="119" y="0"/>
                    </a:cubicBezTo>
                    <a:cubicBezTo>
                      <a:pt x="53" y="0"/>
                      <a:pt x="0" y="71"/>
                      <a:pt x="0" y="159"/>
                    </a:cubicBezTo>
                    <a:lnTo>
                      <a:pt x="23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98" name="Oval 78"/>
              <p:cNvSpPr>
                <a:spLocks noChangeArrowheads="1"/>
              </p:cNvSpPr>
              <p:nvPr/>
            </p:nvSpPr>
            <p:spPr bwMode="auto">
              <a:xfrm>
                <a:off x="2413388" y="689916"/>
                <a:ext cx="268545" cy="2693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1438515" y="1482305"/>
              <a:ext cx="260606" cy="336102"/>
              <a:chOff x="918243" y="303630"/>
              <a:chExt cx="289513" cy="373383"/>
            </a:xfrm>
            <a:solidFill>
              <a:schemeClr val="accent3"/>
            </a:solidFill>
          </p:grpSpPr>
          <p:sp>
            <p:nvSpPr>
              <p:cNvPr id="295" name="Freeform 79"/>
              <p:cNvSpPr/>
              <p:nvPr/>
            </p:nvSpPr>
            <p:spPr bwMode="auto">
              <a:xfrm>
                <a:off x="918243" y="486692"/>
                <a:ext cx="289513" cy="190321"/>
              </a:xfrm>
              <a:custGeom>
                <a:avLst/>
                <a:gdLst>
                  <a:gd name="T0" fmla="*/ 152 w 152"/>
                  <a:gd name="T1" fmla="*/ 100 h 100"/>
                  <a:gd name="T2" fmla="*/ 76 w 152"/>
                  <a:gd name="T3" fmla="*/ 0 h 100"/>
                  <a:gd name="T4" fmla="*/ 0 w 152"/>
                  <a:gd name="T5" fmla="*/ 100 h 100"/>
                  <a:gd name="T6" fmla="*/ 152 w 15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00">
                    <a:moveTo>
                      <a:pt x="152" y="100"/>
                    </a:moveTo>
                    <a:cubicBezTo>
                      <a:pt x="152" y="45"/>
                      <a:pt x="118" y="0"/>
                      <a:pt x="76" y="0"/>
                    </a:cubicBezTo>
                    <a:cubicBezTo>
                      <a:pt x="34" y="0"/>
                      <a:pt x="0" y="45"/>
                      <a:pt x="0" y="100"/>
                    </a:cubicBezTo>
                    <a:lnTo>
                      <a:pt x="1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96" name="Oval 80"/>
              <p:cNvSpPr>
                <a:spLocks noChangeArrowheads="1"/>
              </p:cNvSpPr>
              <p:nvPr/>
            </p:nvSpPr>
            <p:spPr bwMode="auto">
              <a:xfrm>
                <a:off x="974694" y="303630"/>
                <a:ext cx="170159" cy="1693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sp>
          <p:nvSpPr>
            <p:cNvPr id="22" name="Freeform 81"/>
            <p:cNvSpPr>
              <a:spLocks noEditPoints="1"/>
            </p:cNvSpPr>
            <p:nvPr/>
          </p:nvSpPr>
          <p:spPr bwMode="auto">
            <a:xfrm>
              <a:off x="3417039" y="1637900"/>
              <a:ext cx="423814" cy="409378"/>
            </a:xfrm>
            <a:custGeom>
              <a:avLst/>
              <a:gdLst>
                <a:gd name="T0" fmla="*/ 210 w 247"/>
                <a:gd name="T1" fmla="*/ 176 h 239"/>
                <a:gd name="T2" fmla="*/ 157 w 247"/>
                <a:gd name="T3" fmla="*/ 196 h 239"/>
                <a:gd name="T4" fmla="*/ 142 w 247"/>
                <a:gd name="T5" fmla="*/ 187 h 239"/>
                <a:gd name="T6" fmla="*/ 120 w 247"/>
                <a:gd name="T7" fmla="*/ 189 h 239"/>
                <a:gd name="T8" fmla="*/ 97 w 247"/>
                <a:gd name="T9" fmla="*/ 194 h 239"/>
                <a:gd name="T10" fmla="*/ 65 w 247"/>
                <a:gd name="T11" fmla="*/ 176 h 239"/>
                <a:gd name="T12" fmla="*/ 62 w 247"/>
                <a:gd name="T13" fmla="*/ 129 h 239"/>
                <a:gd name="T14" fmla="*/ 100 w 247"/>
                <a:gd name="T15" fmla="*/ 68 h 239"/>
                <a:gd name="T16" fmla="*/ 146 w 247"/>
                <a:gd name="T17" fmla="*/ 52 h 239"/>
                <a:gd name="T18" fmla="*/ 165 w 247"/>
                <a:gd name="T19" fmla="*/ 62 h 239"/>
                <a:gd name="T20" fmla="*/ 181 w 247"/>
                <a:gd name="T21" fmla="*/ 58 h 239"/>
                <a:gd name="T22" fmla="*/ 168 w 247"/>
                <a:gd name="T23" fmla="*/ 154 h 239"/>
                <a:gd name="T24" fmla="*/ 163 w 247"/>
                <a:gd name="T25" fmla="*/ 172 h 239"/>
                <a:gd name="T26" fmla="*/ 170 w 247"/>
                <a:gd name="T27" fmla="*/ 179 h 239"/>
                <a:gd name="T28" fmla="*/ 213 w 247"/>
                <a:gd name="T29" fmla="*/ 153 h 239"/>
                <a:gd name="T30" fmla="*/ 206 w 247"/>
                <a:gd name="T31" fmla="*/ 40 h 239"/>
                <a:gd name="T32" fmla="*/ 143 w 247"/>
                <a:gd name="T33" fmla="*/ 17 h 239"/>
                <a:gd name="T34" fmla="*/ 133 w 247"/>
                <a:gd name="T35" fmla="*/ 17 h 239"/>
                <a:gd name="T36" fmla="*/ 21 w 247"/>
                <a:gd name="T37" fmla="*/ 133 h 239"/>
                <a:gd name="T38" fmla="*/ 125 w 247"/>
                <a:gd name="T39" fmla="*/ 223 h 239"/>
                <a:gd name="T40" fmla="*/ 216 w 247"/>
                <a:gd name="T41" fmla="*/ 193 h 239"/>
                <a:gd name="T42" fmla="*/ 180 w 247"/>
                <a:gd name="T43" fmla="*/ 228 h 239"/>
                <a:gd name="T44" fmla="*/ 38 w 247"/>
                <a:gd name="T45" fmla="*/ 211 h 239"/>
                <a:gd name="T46" fmla="*/ 37 w 247"/>
                <a:gd name="T47" fmla="*/ 45 h 239"/>
                <a:gd name="T48" fmla="*/ 215 w 247"/>
                <a:gd name="T49" fmla="*/ 27 h 239"/>
                <a:gd name="T50" fmla="*/ 242 w 247"/>
                <a:gd name="T51" fmla="*/ 130 h 239"/>
                <a:gd name="T52" fmla="*/ 145 w 247"/>
                <a:gd name="T53" fmla="*/ 65 h 239"/>
                <a:gd name="T54" fmla="*/ 95 w 247"/>
                <a:gd name="T55" fmla="*/ 116 h 239"/>
                <a:gd name="T56" fmla="*/ 83 w 247"/>
                <a:gd name="T57" fmla="*/ 161 h 239"/>
                <a:gd name="T58" fmla="*/ 93 w 247"/>
                <a:gd name="T59" fmla="*/ 179 h 239"/>
                <a:gd name="T60" fmla="*/ 136 w 247"/>
                <a:gd name="T61" fmla="*/ 158 h 239"/>
                <a:gd name="T62" fmla="*/ 149 w 247"/>
                <a:gd name="T63" fmla="*/ 132 h 239"/>
                <a:gd name="T64" fmla="*/ 164 w 247"/>
                <a:gd name="T65" fmla="*/ 85 h 239"/>
                <a:gd name="T66" fmla="*/ 153 w 247"/>
                <a:gd name="T67" fmla="*/ 6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" h="239">
                  <a:moveTo>
                    <a:pt x="242" y="130"/>
                  </a:moveTo>
                  <a:cubicBezTo>
                    <a:pt x="236" y="148"/>
                    <a:pt x="226" y="163"/>
                    <a:pt x="210" y="176"/>
                  </a:cubicBezTo>
                  <a:cubicBezTo>
                    <a:pt x="195" y="190"/>
                    <a:pt x="179" y="197"/>
                    <a:pt x="163" y="197"/>
                  </a:cubicBezTo>
                  <a:cubicBezTo>
                    <a:pt x="157" y="196"/>
                    <a:pt x="157" y="196"/>
                    <a:pt x="157" y="196"/>
                  </a:cubicBezTo>
                  <a:cubicBezTo>
                    <a:pt x="156" y="196"/>
                    <a:pt x="153" y="196"/>
                    <a:pt x="150" y="195"/>
                  </a:cubicBezTo>
                  <a:cubicBezTo>
                    <a:pt x="147" y="194"/>
                    <a:pt x="144" y="191"/>
                    <a:pt x="142" y="187"/>
                  </a:cubicBezTo>
                  <a:cubicBezTo>
                    <a:pt x="139" y="176"/>
                    <a:pt x="139" y="176"/>
                    <a:pt x="139" y="176"/>
                  </a:cubicBezTo>
                  <a:cubicBezTo>
                    <a:pt x="133" y="181"/>
                    <a:pt x="126" y="186"/>
                    <a:pt x="120" y="189"/>
                  </a:cubicBezTo>
                  <a:cubicBezTo>
                    <a:pt x="116" y="190"/>
                    <a:pt x="113" y="191"/>
                    <a:pt x="109" y="192"/>
                  </a:cubicBezTo>
                  <a:cubicBezTo>
                    <a:pt x="105" y="193"/>
                    <a:pt x="101" y="194"/>
                    <a:pt x="97" y="194"/>
                  </a:cubicBezTo>
                  <a:cubicBezTo>
                    <a:pt x="92" y="194"/>
                    <a:pt x="86" y="193"/>
                    <a:pt x="81" y="191"/>
                  </a:cubicBezTo>
                  <a:cubicBezTo>
                    <a:pt x="73" y="188"/>
                    <a:pt x="68" y="183"/>
                    <a:pt x="65" y="176"/>
                  </a:cubicBezTo>
                  <a:cubicBezTo>
                    <a:pt x="61" y="169"/>
                    <a:pt x="59" y="161"/>
                    <a:pt x="59" y="151"/>
                  </a:cubicBezTo>
                  <a:cubicBezTo>
                    <a:pt x="59" y="143"/>
                    <a:pt x="60" y="136"/>
                    <a:pt x="62" y="129"/>
                  </a:cubicBezTo>
                  <a:cubicBezTo>
                    <a:pt x="64" y="122"/>
                    <a:pt x="67" y="115"/>
                    <a:pt x="70" y="109"/>
                  </a:cubicBezTo>
                  <a:cubicBezTo>
                    <a:pt x="79" y="92"/>
                    <a:pt x="89" y="78"/>
                    <a:pt x="100" y="68"/>
                  </a:cubicBezTo>
                  <a:cubicBezTo>
                    <a:pt x="113" y="58"/>
                    <a:pt x="126" y="52"/>
                    <a:pt x="139" y="52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50" y="53"/>
                    <a:pt x="150" y="53"/>
                    <a:pt x="150" y="53"/>
                  </a:cubicBezTo>
                  <a:cubicBezTo>
                    <a:pt x="156" y="55"/>
                    <a:pt x="160" y="57"/>
                    <a:pt x="165" y="62"/>
                  </a:cubicBezTo>
                  <a:cubicBezTo>
                    <a:pt x="174" y="73"/>
                    <a:pt x="174" y="73"/>
                    <a:pt x="174" y="73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163" y="167"/>
                    <a:pt x="163" y="170"/>
                    <a:pt x="163" y="172"/>
                  </a:cubicBezTo>
                  <a:cubicBezTo>
                    <a:pt x="163" y="175"/>
                    <a:pt x="164" y="177"/>
                    <a:pt x="166" y="178"/>
                  </a:cubicBezTo>
                  <a:cubicBezTo>
                    <a:pt x="170" y="179"/>
                    <a:pt x="170" y="179"/>
                    <a:pt x="170" y="179"/>
                  </a:cubicBezTo>
                  <a:cubicBezTo>
                    <a:pt x="173" y="179"/>
                    <a:pt x="173" y="179"/>
                    <a:pt x="173" y="179"/>
                  </a:cubicBezTo>
                  <a:cubicBezTo>
                    <a:pt x="186" y="179"/>
                    <a:pt x="200" y="170"/>
                    <a:pt x="213" y="153"/>
                  </a:cubicBezTo>
                  <a:cubicBezTo>
                    <a:pt x="226" y="135"/>
                    <a:pt x="233" y="116"/>
                    <a:pt x="233" y="96"/>
                  </a:cubicBezTo>
                  <a:cubicBezTo>
                    <a:pt x="233" y="74"/>
                    <a:pt x="224" y="55"/>
                    <a:pt x="206" y="40"/>
                  </a:cubicBezTo>
                  <a:cubicBezTo>
                    <a:pt x="197" y="32"/>
                    <a:pt x="187" y="26"/>
                    <a:pt x="177" y="22"/>
                  </a:cubicBezTo>
                  <a:cubicBezTo>
                    <a:pt x="166" y="19"/>
                    <a:pt x="155" y="17"/>
                    <a:pt x="143" y="17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02" y="19"/>
                    <a:pt x="76" y="32"/>
                    <a:pt x="54" y="55"/>
                  </a:cubicBezTo>
                  <a:cubicBezTo>
                    <a:pt x="32" y="78"/>
                    <a:pt x="21" y="104"/>
                    <a:pt x="21" y="133"/>
                  </a:cubicBezTo>
                  <a:cubicBezTo>
                    <a:pt x="21" y="159"/>
                    <a:pt x="30" y="181"/>
                    <a:pt x="48" y="197"/>
                  </a:cubicBezTo>
                  <a:cubicBezTo>
                    <a:pt x="67" y="214"/>
                    <a:pt x="93" y="223"/>
                    <a:pt x="125" y="223"/>
                  </a:cubicBezTo>
                  <a:cubicBezTo>
                    <a:pt x="146" y="223"/>
                    <a:pt x="166" y="219"/>
                    <a:pt x="184" y="211"/>
                  </a:cubicBezTo>
                  <a:cubicBezTo>
                    <a:pt x="193" y="208"/>
                    <a:pt x="203" y="201"/>
                    <a:pt x="216" y="193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10" y="212"/>
                    <a:pt x="195" y="222"/>
                    <a:pt x="180" y="228"/>
                  </a:cubicBezTo>
                  <a:cubicBezTo>
                    <a:pt x="163" y="236"/>
                    <a:pt x="144" y="239"/>
                    <a:pt x="125" y="239"/>
                  </a:cubicBezTo>
                  <a:cubicBezTo>
                    <a:pt x="91" y="239"/>
                    <a:pt x="62" y="230"/>
                    <a:pt x="38" y="211"/>
                  </a:cubicBezTo>
                  <a:cubicBezTo>
                    <a:pt x="13" y="191"/>
                    <a:pt x="0" y="165"/>
                    <a:pt x="0" y="135"/>
                  </a:cubicBezTo>
                  <a:cubicBezTo>
                    <a:pt x="0" y="103"/>
                    <a:pt x="12" y="73"/>
                    <a:pt x="37" y="45"/>
                  </a:cubicBezTo>
                  <a:cubicBezTo>
                    <a:pt x="64" y="15"/>
                    <a:pt x="96" y="0"/>
                    <a:pt x="134" y="0"/>
                  </a:cubicBezTo>
                  <a:cubicBezTo>
                    <a:pt x="166" y="0"/>
                    <a:pt x="193" y="9"/>
                    <a:pt x="215" y="27"/>
                  </a:cubicBezTo>
                  <a:cubicBezTo>
                    <a:pt x="236" y="45"/>
                    <a:pt x="247" y="68"/>
                    <a:pt x="247" y="97"/>
                  </a:cubicBezTo>
                  <a:cubicBezTo>
                    <a:pt x="247" y="107"/>
                    <a:pt x="245" y="119"/>
                    <a:pt x="242" y="130"/>
                  </a:cubicBezTo>
                  <a:close/>
                  <a:moveTo>
                    <a:pt x="153" y="66"/>
                  </a:moveTo>
                  <a:cubicBezTo>
                    <a:pt x="150" y="65"/>
                    <a:pt x="148" y="65"/>
                    <a:pt x="145" y="65"/>
                  </a:cubicBezTo>
                  <a:cubicBezTo>
                    <a:pt x="137" y="65"/>
                    <a:pt x="127" y="70"/>
                    <a:pt x="117" y="81"/>
                  </a:cubicBezTo>
                  <a:cubicBezTo>
                    <a:pt x="109" y="91"/>
                    <a:pt x="102" y="102"/>
                    <a:pt x="95" y="116"/>
                  </a:cubicBezTo>
                  <a:cubicBezTo>
                    <a:pt x="92" y="124"/>
                    <a:pt x="89" y="132"/>
                    <a:pt x="87" y="139"/>
                  </a:cubicBezTo>
                  <a:cubicBezTo>
                    <a:pt x="84" y="148"/>
                    <a:pt x="83" y="155"/>
                    <a:pt x="83" y="161"/>
                  </a:cubicBezTo>
                  <a:cubicBezTo>
                    <a:pt x="83" y="165"/>
                    <a:pt x="84" y="169"/>
                    <a:pt x="85" y="172"/>
                  </a:cubicBezTo>
                  <a:cubicBezTo>
                    <a:pt x="87" y="175"/>
                    <a:pt x="89" y="177"/>
                    <a:pt x="93" y="179"/>
                  </a:cubicBezTo>
                  <a:cubicBezTo>
                    <a:pt x="97" y="181"/>
                    <a:pt x="101" y="182"/>
                    <a:pt x="105" y="182"/>
                  </a:cubicBezTo>
                  <a:cubicBezTo>
                    <a:pt x="116" y="182"/>
                    <a:pt x="127" y="174"/>
                    <a:pt x="136" y="158"/>
                  </a:cubicBezTo>
                  <a:cubicBezTo>
                    <a:pt x="137" y="156"/>
                    <a:pt x="139" y="153"/>
                    <a:pt x="141" y="149"/>
                  </a:cubicBezTo>
                  <a:cubicBezTo>
                    <a:pt x="143" y="145"/>
                    <a:pt x="146" y="139"/>
                    <a:pt x="149" y="132"/>
                  </a:cubicBezTo>
                  <a:cubicBezTo>
                    <a:pt x="153" y="124"/>
                    <a:pt x="157" y="116"/>
                    <a:pt x="159" y="109"/>
                  </a:cubicBezTo>
                  <a:cubicBezTo>
                    <a:pt x="162" y="99"/>
                    <a:pt x="164" y="92"/>
                    <a:pt x="164" y="85"/>
                  </a:cubicBezTo>
                  <a:cubicBezTo>
                    <a:pt x="164" y="80"/>
                    <a:pt x="163" y="77"/>
                    <a:pt x="161" y="73"/>
                  </a:cubicBezTo>
                  <a:cubicBezTo>
                    <a:pt x="160" y="70"/>
                    <a:pt x="157" y="68"/>
                    <a:pt x="153" y="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26" name="Freeform 82"/>
            <p:cNvSpPr>
              <a:spLocks noEditPoints="1"/>
            </p:cNvSpPr>
            <p:nvPr/>
          </p:nvSpPr>
          <p:spPr bwMode="auto">
            <a:xfrm>
              <a:off x="3162168" y="728819"/>
              <a:ext cx="333517" cy="323423"/>
            </a:xfrm>
            <a:custGeom>
              <a:avLst/>
              <a:gdLst>
                <a:gd name="T0" fmla="*/ 166 w 195"/>
                <a:gd name="T1" fmla="*/ 139 h 188"/>
                <a:gd name="T2" fmla="*/ 124 w 195"/>
                <a:gd name="T3" fmla="*/ 155 h 188"/>
                <a:gd name="T4" fmla="*/ 112 w 195"/>
                <a:gd name="T5" fmla="*/ 147 h 188"/>
                <a:gd name="T6" fmla="*/ 95 w 195"/>
                <a:gd name="T7" fmla="*/ 149 h 188"/>
                <a:gd name="T8" fmla="*/ 77 w 195"/>
                <a:gd name="T9" fmla="*/ 153 h 188"/>
                <a:gd name="T10" fmla="*/ 51 w 195"/>
                <a:gd name="T11" fmla="*/ 139 h 188"/>
                <a:gd name="T12" fmla="*/ 49 w 195"/>
                <a:gd name="T13" fmla="*/ 102 h 188"/>
                <a:gd name="T14" fmla="*/ 79 w 195"/>
                <a:gd name="T15" fmla="*/ 54 h 188"/>
                <a:gd name="T16" fmla="*/ 115 w 195"/>
                <a:gd name="T17" fmla="*/ 41 h 188"/>
                <a:gd name="T18" fmla="*/ 130 w 195"/>
                <a:gd name="T19" fmla="*/ 49 h 188"/>
                <a:gd name="T20" fmla="*/ 143 w 195"/>
                <a:gd name="T21" fmla="*/ 46 h 188"/>
                <a:gd name="T22" fmla="*/ 132 w 195"/>
                <a:gd name="T23" fmla="*/ 121 h 188"/>
                <a:gd name="T24" fmla="*/ 129 w 195"/>
                <a:gd name="T25" fmla="*/ 135 h 188"/>
                <a:gd name="T26" fmla="*/ 134 w 195"/>
                <a:gd name="T27" fmla="*/ 141 h 188"/>
                <a:gd name="T28" fmla="*/ 168 w 195"/>
                <a:gd name="T29" fmla="*/ 120 h 188"/>
                <a:gd name="T30" fmla="*/ 162 w 195"/>
                <a:gd name="T31" fmla="*/ 31 h 188"/>
                <a:gd name="T32" fmla="*/ 113 w 195"/>
                <a:gd name="T33" fmla="*/ 13 h 188"/>
                <a:gd name="T34" fmla="*/ 105 w 195"/>
                <a:gd name="T35" fmla="*/ 13 h 188"/>
                <a:gd name="T36" fmla="*/ 17 w 195"/>
                <a:gd name="T37" fmla="*/ 105 h 188"/>
                <a:gd name="T38" fmla="*/ 99 w 195"/>
                <a:gd name="T39" fmla="*/ 176 h 188"/>
                <a:gd name="T40" fmla="*/ 170 w 195"/>
                <a:gd name="T41" fmla="*/ 152 h 188"/>
                <a:gd name="T42" fmla="*/ 142 w 195"/>
                <a:gd name="T43" fmla="*/ 180 h 188"/>
                <a:gd name="T44" fmla="*/ 30 w 195"/>
                <a:gd name="T45" fmla="*/ 166 h 188"/>
                <a:gd name="T46" fmla="*/ 29 w 195"/>
                <a:gd name="T47" fmla="*/ 36 h 188"/>
                <a:gd name="T48" fmla="*/ 169 w 195"/>
                <a:gd name="T49" fmla="*/ 22 h 188"/>
                <a:gd name="T50" fmla="*/ 191 w 195"/>
                <a:gd name="T51" fmla="*/ 103 h 188"/>
                <a:gd name="T52" fmla="*/ 115 w 195"/>
                <a:gd name="T53" fmla="*/ 51 h 188"/>
                <a:gd name="T54" fmla="*/ 75 w 195"/>
                <a:gd name="T55" fmla="*/ 92 h 188"/>
                <a:gd name="T56" fmla="*/ 66 w 195"/>
                <a:gd name="T57" fmla="*/ 127 h 188"/>
                <a:gd name="T58" fmla="*/ 74 w 195"/>
                <a:gd name="T59" fmla="*/ 141 h 188"/>
                <a:gd name="T60" fmla="*/ 107 w 195"/>
                <a:gd name="T61" fmla="*/ 124 h 188"/>
                <a:gd name="T62" fmla="*/ 118 w 195"/>
                <a:gd name="T63" fmla="*/ 104 h 188"/>
                <a:gd name="T64" fmla="*/ 129 w 195"/>
                <a:gd name="T65" fmla="*/ 67 h 188"/>
                <a:gd name="T66" fmla="*/ 121 w 195"/>
                <a:gd name="T67" fmla="*/ 5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5" h="188">
                  <a:moveTo>
                    <a:pt x="191" y="103"/>
                  </a:moveTo>
                  <a:cubicBezTo>
                    <a:pt x="186" y="116"/>
                    <a:pt x="178" y="128"/>
                    <a:pt x="166" y="139"/>
                  </a:cubicBezTo>
                  <a:cubicBezTo>
                    <a:pt x="153" y="150"/>
                    <a:pt x="141" y="155"/>
                    <a:pt x="129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3" y="155"/>
                    <a:pt x="121" y="154"/>
                    <a:pt x="118" y="153"/>
                  </a:cubicBezTo>
                  <a:cubicBezTo>
                    <a:pt x="116" y="153"/>
                    <a:pt x="114" y="151"/>
                    <a:pt x="112" y="147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5" y="143"/>
                    <a:pt x="100" y="146"/>
                    <a:pt x="95" y="149"/>
                  </a:cubicBezTo>
                  <a:cubicBezTo>
                    <a:pt x="92" y="150"/>
                    <a:pt x="89" y="151"/>
                    <a:pt x="86" y="152"/>
                  </a:cubicBezTo>
                  <a:cubicBezTo>
                    <a:pt x="83" y="152"/>
                    <a:pt x="80" y="153"/>
                    <a:pt x="77" y="153"/>
                  </a:cubicBezTo>
                  <a:cubicBezTo>
                    <a:pt x="73" y="153"/>
                    <a:pt x="68" y="152"/>
                    <a:pt x="64" y="150"/>
                  </a:cubicBezTo>
                  <a:cubicBezTo>
                    <a:pt x="58" y="148"/>
                    <a:pt x="54" y="144"/>
                    <a:pt x="51" y="139"/>
                  </a:cubicBezTo>
                  <a:cubicBezTo>
                    <a:pt x="48" y="133"/>
                    <a:pt x="47" y="127"/>
                    <a:pt x="47" y="119"/>
                  </a:cubicBezTo>
                  <a:cubicBezTo>
                    <a:pt x="47" y="113"/>
                    <a:pt x="48" y="107"/>
                    <a:pt x="49" y="102"/>
                  </a:cubicBezTo>
                  <a:cubicBezTo>
                    <a:pt x="51" y="96"/>
                    <a:pt x="53" y="91"/>
                    <a:pt x="56" y="86"/>
                  </a:cubicBezTo>
                  <a:cubicBezTo>
                    <a:pt x="62" y="72"/>
                    <a:pt x="70" y="62"/>
                    <a:pt x="79" y="54"/>
                  </a:cubicBezTo>
                  <a:cubicBezTo>
                    <a:pt x="89" y="46"/>
                    <a:pt x="99" y="41"/>
                    <a:pt x="110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23" y="43"/>
                    <a:pt x="127" y="45"/>
                    <a:pt x="130" y="49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29" y="131"/>
                    <a:pt x="129" y="134"/>
                    <a:pt x="129" y="135"/>
                  </a:cubicBezTo>
                  <a:cubicBezTo>
                    <a:pt x="129" y="138"/>
                    <a:pt x="129" y="140"/>
                    <a:pt x="131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47" y="141"/>
                    <a:pt x="157" y="134"/>
                    <a:pt x="168" y="120"/>
                  </a:cubicBezTo>
                  <a:cubicBezTo>
                    <a:pt x="178" y="107"/>
                    <a:pt x="183" y="92"/>
                    <a:pt x="183" y="76"/>
                  </a:cubicBezTo>
                  <a:cubicBezTo>
                    <a:pt x="183" y="58"/>
                    <a:pt x="176" y="43"/>
                    <a:pt x="162" y="31"/>
                  </a:cubicBezTo>
                  <a:cubicBezTo>
                    <a:pt x="155" y="25"/>
                    <a:pt x="148" y="21"/>
                    <a:pt x="139" y="18"/>
                  </a:cubicBezTo>
                  <a:cubicBezTo>
                    <a:pt x="131" y="15"/>
                    <a:pt x="122" y="13"/>
                    <a:pt x="113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81" y="16"/>
                    <a:pt x="60" y="26"/>
                    <a:pt x="43" y="44"/>
                  </a:cubicBezTo>
                  <a:cubicBezTo>
                    <a:pt x="26" y="62"/>
                    <a:pt x="17" y="82"/>
                    <a:pt x="17" y="105"/>
                  </a:cubicBezTo>
                  <a:cubicBezTo>
                    <a:pt x="17" y="126"/>
                    <a:pt x="24" y="142"/>
                    <a:pt x="38" y="155"/>
                  </a:cubicBezTo>
                  <a:cubicBezTo>
                    <a:pt x="53" y="169"/>
                    <a:pt x="73" y="176"/>
                    <a:pt x="99" y="176"/>
                  </a:cubicBezTo>
                  <a:cubicBezTo>
                    <a:pt x="115" y="176"/>
                    <a:pt x="131" y="173"/>
                    <a:pt x="145" y="166"/>
                  </a:cubicBezTo>
                  <a:cubicBezTo>
                    <a:pt x="152" y="164"/>
                    <a:pt x="160" y="159"/>
                    <a:pt x="170" y="152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166" y="167"/>
                    <a:pt x="154" y="175"/>
                    <a:pt x="142" y="180"/>
                  </a:cubicBezTo>
                  <a:cubicBezTo>
                    <a:pt x="128" y="185"/>
                    <a:pt x="114" y="188"/>
                    <a:pt x="98" y="188"/>
                  </a:cubicBezTo>
                  <a:cubicBezTo>
                    <a:pt x="72" y="188"/>
                    <a:pt x="49" y="181"/>
                    <a:pt x="30" y="166"/>
                  </a:cubicBezTo>
                  <a:cubicBezTo>
                    <a:pt x="10" y="150"/>
                    <a:pt x="0" y="130"/>
                    <a:pt x="0" y="106"/>
                  </a:cubicBezTo>
                  <a:cubicBezTo>
                    <a:pt x="0" y="81"/>
                    <a:pt x="10" y="58"/>
                    <a:pt x="29" y="36"/>
                  </a:cubicBezTo>
                  <a:cubicBezTo>
                    <a:pt x="51" y="12"/>
                    <a:pt x="76" y="0"/>
                    <a:pt x="105" y="0"/>
                  </a:cubicBezTo>
                  <a:cubicBezTo>
                    <a:pt x="131" y="0"/>
                    <a:pt x="152" y="8"/>
                    <a:pt x="169" y="22"/>
                  </a:cubicBezTo>
                  <a:cubicBezTo>
                    <a:pt x="186" y="36"/>
                    <a:pt x="195" y="54"/>
                    <a:pt x="195" y="76"/>
                  </a:cubicBezTo>
                  <a:cubicBezTo>
                    <a:pt x="195" y="85"/>
                    <a:pt x="193" y="94"/>
                    <a:pt x="191" y="103"/>
                  </a:cubicBezTo>
                  <a:close/>
                  <a:moveTo>
                    <a:pt x="121" y="52"/>
                  </a:moveTo>
                  <a:cubicBezTo>
                    <a:pt x="119" y="51"/>
                    <a:pt x="117" y="51"/>
                    <a:pt x="115" y="51"/>
                  </a:cubicBezTo>
                  <a:cubicBezTo>
                    <a:pt x="108" y="51"/>
                    <a:pt x="101" y="55"/>
                    <a:pt x="93" y="64"/>
                  </a:cubicBezTo>
                  <a:cubicBezTo>
                    <a:pt x="86" y="72"/>
                    <a:pt x="80" y="81"/>
                    <a:pt x="75" y="92"/>
                  </a:cubicBezTo>
                  <a:cubicBezTo>
                    <a:pt x="73" y="98"/>
                    <a:pt x="71" y="104"/>
                    <a:pt x="69" y="109"/>
                  </a:cubicBezTo>
                  <a:cubicBezTo>
                    <a:pt x="67" y="116"/>
                    <a:pt x="66" y="122"/>
                    <a:pt x="66" y="127"/>
                  </a:cubicBezTo>
                  <a:cubicBezTo>
                    <a:pt x="66" y="130"/>
                    <a:pt x="66" y="133"/>
                    <a:pt x="67" y="136"/>
                  </a:cubicBezTo>
                  <a:cubicBezTo>
                    <a:pt x="69" y="138"/>
                    <a:pt x="71" y="140"/>
                    <a:pt x="74" y="141"/>
                  </a:cubicBezTo>
                  <a:cubicBezTo>
                    <a:pt x="77" y="142"/>
                    <a:pt x="80" y="143"/>
                    <a:pt x="83" y="143"/>
                  </a:cubicBezTo>
                  <a:cubicBezTo>
                    <a:pt x="92" y="143"/>
                    <a:pt x="100" y="137"/>
                    <a:pt x="107" y="124"/>
                  </a:cubicBezTo>
                  <a:cubicBezTo>
                    <a:pt x="108" y="123"/>
                    <a:pt x="109" y="121"/>
                    <a:pt x="111" y="118"/>
                  </a:cubicBezTo>
                  <a:cubicBezTo>
                    <a:pt x="113" y="114"/>
                    <a:pt x="115" y="110"/>
                    <a:pt x="118" y="104"/>
                  </a:cubicBezTo>
                  <a:cubicBezTo>
                    <a:pt x="121" y="98"/>
                    <a:pt x="124" y="92"/>
                    <a:pt x="126" y="86"/>
                  </a:cubicBezTo>
                  <a:cubicBezTo>
                    <a:pt x="128" y="78"/>
                    <a:pt x="129" y="72"/>
                    <a:pt x="129" y="67"/>
                  </a:cubicBezTo>
                  <a:cubicBezTo>
                    <a:pt x="129" y="63"/>
                    <a:pt x="129" y="60"/>
                    <a:pt x="127" y="58"/>
                  </a:cubicBezTo>
                  <a:cubicBezTo>
                    <a:pt x="126" y="55"/>
                    <a:pt x="124" y="54"/>
                    <a:pt x="121" y="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98326" name="Group 26"/>
            <p:cNvGrpSpPr/>
            <p:nvPr/>
          </p:nvGrpSpPr>
          <p:grpSpPr bwMode="auto">
            <a:xfrm>
              <a:off x="6252570" y="3479513"/>
              <a:ext cx="352531" cy="276864"/>
              <a:chOff x="3239991" y="2406834"/>
              <a:chExt cx="649993" cy="510479"/>
            </a:xfrm>
          </p:grpSpPr>
          <p:sp>
            <p:nvSpPr>
              <p:cNvPr id="98408" name="Freeform 29"/>
              <p:cNvSpPr/>
              <p:nvPr/>
            </p:nvSpPr>
            <p:spPr bwMode="auto">
              <a:xfrm>
                <a:off x="3239991" y="2448769"/>
                <a:ext cx="455640" cy="468544"/>
              </a:xfrm>
              <a:custGeom>
                <a:avLst/>
                <a:gdLst>
                  <a:gd name="T0" fmla="*/ 2147483647 w 239"/>
                  <a:gd name="T1" fmla="*/ 0 h 246"/>
                  <a:gd name="T2" fmla="*/ 2147483647 w 239"/>
                  <a:gd name="T3" fmla="*/ 0 h 246"/>
                  <a:gd name="T4" fmla="*/ 0 w 239"/>
                  <a:gd name="T5" fmla="*/ 2147483647 h 246"/>
                  <a:gd name="T6" fmla="*/ 0 w 239"/>
                  <a:gd name="T7" fmla="*/ 2147483647 h 246"/>
                  <a:gd name="T8" fmla="*/ 2147483647 w 239"/>
                  <a:gd name="T9" fmla="*/ 2147483647 h 246"/>
                  <a:gd name="T10" fmla="*/ 2147483647 w 239"/>
                  <a:gd name="T11" fmla="*/ 2147483647 h 246"/>
                  <a:gd name="T12" fmla="*/ 2147483647 w 239"/>
                  <a:gd name="T13" fmla="*/ 2147483647 h 246"/>
                  <a:gd name="T14" fmla="*/ 2147483647 w 239"/>
                  <a:gd name="T15" fmla="*/ 2147483647 h 246"/>
                  <a:gd name="T16" fmla="*/ 2147483647 w 239"/>
                  <a:gd name="T17" fmla="*/ 2147483647 h 246"/>
                  <a:gd name="T18" fmla="*/ 2147483647 w 239"/>
                  <a:gd name="T19" fmla="*/ 2147483647 h 246"/>
                  <a:gd name="T20" fmla="*/ 2147483647 w 239"/>
                  <a:gd name="T21" fmla="*/ 2147483647 h 246"/>
                  <a:gd name="T22" fmla="*/ 2147483647 w 239"/>
                  <a:gd name="T23" fmla="*/ 0 h 2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39" h="246">
                    <a:moveTo>
                      <a:pt x="190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55"/>
                      <a:pt x="22" y="177"/>
                      <a:pt x="49" y="177"/>
                    </a:cubicBezTo>
                    <a:cubicBezTo>
                      <a:pt x="56" y="177"/>
                      <a:pt x="56" y="177"/>
                      <a:pt x="56" y="177"/>
                    </a:cubicBezTo>
                    <a:cubicBezTo>
                      <a:pt x="49" y="198"/>
                      <a:pt x="31" y="246"/>
                      <a:pt x="31" y="245"/>
                    </a:cubicBezTo>
                    <a:cubicBezTo>
                      <a:pt x="32" y="244"/>
                      <a:pt x="96" y="195"/>
                      <a:pt x="120" y="177"/>
                    </a:cubicBezTo>
                    <a:cubicBezTo>
                      <a:pt x="190" y="177"/>
                      <a:pt x="190" y="177"/>
                      <a:pt x="190" y="177"/>
                    </a:cubicBezTo>
                    <a:cubicBezTo>
                      <a:pt x="217" y="177"/>
                      <a:pt x="239" y="155"/>
                      <a:pt x="239" y="128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9" y="22"/>
                      <a:pt x="217" y="0"/>
                      <a:pt x="190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09" name="Freeform 30"/>
              <p:cNvSpPr/>
              <p:nvPr/>
            </p:nvSpPr>
            <p:spPr bwMode="auto">
              <a:xfrm>
                <a:off x="3558536" y="2406834"/>
                <a:ext cx="331448" cy="384674"/>
              </a:xfrm>
              <a:custGeom>
                <a:avLst/>
                <a:gdLst>
                  <a:gd name="T0" fmla="*/ 2147483647 w 174"/>
                  <a:gd name="T1" fmla="*/ 0 h 202"/>
                  <a:gd name="T2" fmla="*/ 2147483647 w 174"/>
                  <a:gd name="T3" fmla="*/ 0 h 202"/>
                  <a:gd name="T4" fmla="*/ 0 w 174"/>
                  <a:gd name="T5" fmla="*/ 2147483647 h 202"/>
                  <a:gd name="T6" fmla="*/ 2147483647 w 174"/>
                  <a:gd name="T7" fmla="*/ 2147483647 h 202"/>
                  <a:gd name="T8" fmla="*/ 2147483647 w 174"/>
                  <a:gd name="T9" fmla="*/ 2147483647 h 202"/>
                  <a:gd name="T10" fmla="*/ 2147483647 w 174"/>
                  <a:gd name="T11" fmla="*/ 2147483647 h 202"/>
                  <a:gd name="T12" fmla="*/ 2147483647 w 174"/>
                  <a:gd name="T13" fmla="*/ 2147483647 h 202"/>
                  <a:gd name="T14" fmla="*/ 2147483647 w 174"/>
                  <a:gd name="T15" fmla="*/ 2147483647 h 202"/>
                  <a:gd name="T16" fmla="*/ 2147483647 w 174"/>
                  <a:gd name="T17" fmla="*/ 2147483647 h 202"/>
                  <a:gd name="T18" fmla="*/ 2147483647 w 174"/>
                  <a:gd name="T19" fmla="*/ 2147483647 h 202"/>
                  <a:gd name="T20" fmla="*/ 2147483647 w 174"/>
                  <a:gd name="T21" fmla="*/ 2147483647 h 202"/>
                  <a:gd name="T22" fmla="*/ 2147483647 w 174"/>
                  <a:gd name="T23" fmla="*/ 2147483647 h 202"/>
                  <a:gd name="T24" fmla="*/ 2147483647 w 174"/>
                  <a:gd name="T25" fmla="*/ 0 h 2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4" h="202">
                    <a:moveTo>
                      <a:pt x="134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2" y="0"/>
                      <a:pt x="6" y="2"/>
                      <a:pt x="0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65" y="5"/>
                      <a:pt x="90" y="30"/>
                      <a:pt x="90" y="6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3"/>
                      <a:pt x="90" y="154"/>
                      <a:pt x="89" y="156"/>
                    </a:cubicBezTo>
                    <a:cubicBezTo>
                      <a:pt x="113" y="173"/>
                      <a:pt x="148" y="200"/>
                      <a:pt x="148" y="201"/>
                    </a:cubicBezTo>
                    <a:cubicBezTo>
                      <a:pt x="149" y="202"/>
                      <a:pt x="134" y="162"/>
                      <a:pt x="128" y="145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56" y="145"/>
                      <a:pt x="174" y="127"/>
                      <a:pt x="174" y="105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8"/>
                      <a:pt x="156" y="0"/>
                      <a:pt x="134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5069448" y="3140540"/>
              <a:ext cx="352531" cy="277739"/>
              <a:chOff x="1058564" y="1781841"/>
              <a:chExt cx="649993" cy="512092"/>
            </a:xfrm>
            <a:solidFill>
              <a:schemeClr val="accent1"/>
            </a:solidFill>
          </p:grpSpPr>
          <p:sp>
            <p:nvSpPr>
              <p:cNvPr id="291" name="Freeform 31"/>
              <p:cNvSpPr/>
              <p:nvPr/>
            </p:nvSpPr>
            <p:spPr bwMode="auto">
              <a:xfrm>
                <a:off x="1058564" y="1823776"/>
                <a:ext cx="457253" cy="470157"/>
              </a:xfrm>
              <a:custGeom>
                <a:avLst/>
                <a:gdLst>
                  <a:gd name="T0" fmla="*/ 191 w 240"/>
                  <a:gd name="T1" fmla="*/ 0 h 247"/>
                  <a:gd name="T2" fmla="*/ 49 w 240"/>
                  <a:gd name="T3" fmla="*/ 0 h 247"/>
                  <a:gd name="T4" fmla="*/ 0 w 240"/>
                  <a:gd name="T5" fmla="*/ 49 h 247"/>
                  <a:gd name="T6" fmla="*/ 0 w 240"/>
                  <a:gd name="T7" fmla="*/ 129 h 247"/>
                  <a:gd name="T8" fmla="*/ 49 w 240"/>
                  <a:gd name="T9" fmla="*/ 178 h 247"/>
                  <a:gd name="T10" fmla="*/ 57 w 240"/>
                  <a:gd name="T11" fmla="*/ 178 h 247"/>
                  <a:gd name="T12" fmla="*/ 32 w 240"/>
                  <a:gd name="T13" fmla="*/ 245 h 247"/>
                  <a:gd name="T14" fmla="*/ 121 w 240"/>
                  <a:gd name="T15" fmla="*/ 178 h 247"/>
                  <a:gd name="T16" fmla="*/ 191 w 240"/>
                  <a:gd name="T17" fmla="*/ 178 h 247"/>
                  <a:gd name="T18" fmla="*/ 240 w 240"/>
                  <a:gd name="T19" fmla="*/ 129 h 247"/>
                  <a:gd name="T20" fmla="*/ 240 w 240"/>
                  <a:gd name="T21" fmla="*/ 49 h 247"/>
                  <a:gd name="T22" fmla="*/ 191 w 240"/>
                  <a:gd name="T23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0" h="247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56"/>
                      <a:pt x="22" y="178"/>
                      <a:pt x="49" y="17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49" y="198"/>
                      <a:pt x="31" y="247"/>
                      <a:pt x="32" y="245"/>
                    </a:cubicBezTo>
                    <a:cubicBezTo>
                      <a:pt x="32" y="244"/>
                      <a:pt x="97" y="196"/>
                      <a:pt x="121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218" y="178"/>
                      <a:pt x="240" y="156"/>
                      <a:pt x="240" y="129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92" name="Freeform 32"/>
              <p:cNvSpPr/>
              <p:nvPr/>
            </p:nvSpPr>
            <p:spPr bwMode="auto">
              <a:xfrm>
                <a:off x="1378722" y="1781841"/>
                <a:ext cx="329835" cy="384674"/>
              </a:xfrm>
              <a:custGeom>
                <a:avLst/>
                <a:gdLst>
                  <a:gd name="T0" fmla="*/ 133 w 173"/>
                  <a:gd name="T1" fmla="*/ 0 h 202"/>
                  <a:gd name="T2" fmla="*/ 18 w 173"/>
                  <a:gd name="T3" fmla="*/ 0 h 202"/>
                  <a:gd name="T4" fmla="*/ 0 w 173"/>
                  <a:gd name="T5" fmla="*/ 5 h 202"/>
                  <a:gd name="T6" fmla="*/ 33 w 173"/>
                  <a:gd name="T7" fmla="*/ 5 h 202"/>
                  <a:gd name="T8" fmla="*/ 89 w 173"/>
                  <a:gd name="T9" fmla="*/ 61 h 202"/>
                  <a:gd name="T10" fmla="*/ 89 w 173"/>
                  <a:gd name="T11" fmla="*/ 151 h 202"/>
                  <a:gd name="T12" fmla="*/ 89 w 173"/>
                  <a:gd name="T13" fmla="*/ 156 h 202"/>
                  <a:gd name="T14" fmla="*/ 148 w 173"/>
                  <a:gd name="T15" fmla="*/ 201 h 202"/>
                  <a:gd name="T16" fmla="*/ 127 w 173"/>
                  <a:gd name="T17" fmla="*/ 145 h 202"/>
                  <a:gd name="T18" fmla="*/ 133 w 173"/>
                  <a:gd name="T19" fmla="*/ 145 h 202"/>
                  <a:gd name="T20" fmla="*/ 173 w 173"/>
                  <a:gd name="T21" fmla="*/ 105 h 202"/>
                  <a:gd name="T22" fmla="*/ 173 w 173"/>
                  <a:gd name="T23" fmla="*/ 41 h 202"/>
                  <a:gd name="T24" fmla="*/ 133 w 173"/>
                  <a:gd name="T2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02">
                    <a:moveTo>
                      <a:pt x="1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2"/>
                      <a:pt x="0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64" y="5"/>
                      <a:pt x="89" y="30"/>
                      <a:pt x="89" y="61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3"/>
                      <a:pt x="89" y="154"/>
                      <a:pt x="89" y="156"/>
                    </a:cubicBezTo>
                    <a:cubicBezTo>
                      <a:pt x="113" y="174"/>
                      <a:pt x="148" y="200"/>
                      <a:pt x="148" y="201"/>
                    </a:cubicBezTo>
                    <a:cubicBezTo>
                      <a:pt x="148" y="202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28" name="Group 28"/>
            <p:cNvGrpSpPr/>
            <p:nvPr/>
          </p:nvGrpSpPr>
          <p:grpSpPr bwMode="auto">
            <a:xfrm>
              <a:off x="5606993" y="2239530"/>
              <a:ext cx="352094" cy="276864"/>
              <a:chOff x="2049682" y="120567"/>
              <a:chExt cx="649187" cy="510479"/>
            </a:xfrm>
          </p:grpSpPr>
          <p:sp>
            <p:nvSpPr>
              <p:cNvPr id="98406" name="Freeform 33"/>
              <p:cNvSpPr/>
              <p:nvPr/>
            </p:nvSpPr>
            <p:spPr bwMode="auto">
              <a:xfrm>
                <a:off x="2049682" y="162502"/>
                <a:ext cx="457253" cy="468544"/>
              </a:xfrm>
              <a:custGeom>
                <a:avLst/>
                <a:gdLst>
                  <a:gd name="T0" fmla="*/ 2147483647 w 240"/>
                  <a:gd name="T1" fmla="*/ 0 h 246"/>
                  <a:gd name="T2" fmla="*/ 2147483647 w 240"/>
                  <a:gd name="T3" fmla="*/ 0 h 246"/>
                  <a:gd name="T4" fmla="*/ 0 w 240"/>
                  <a:gd name="T5" fmla="*/ 2147483647 h 246"/>
                  <a:gd name="T6" fmla="*/ 0 w 240"/>
                  <a:gd name="T7" fmla="*/ 2147483647 h 246"/>
                  <a:gd name="T8" fmla="*/ 2147483647 w 240"/>
                  <a:gd name="T9" fmla="*/ 2147483647 h 246"/>
                  <a:gd name="T10" fmla="*/ 2147483647 w 240"/>
                  <a:gd name="T11" fmla="*/ 2147483647 h 246"/>
                  <a:gd name="T12" fmla="*/ 2147483647 w 240"/>
                  <a:gd name="T13" fmla="*/ 2147483647 h 246"/>
                  <a:gd name="T14" fmla="*/ 2147483647 w 240"/>
                  <a:gd name="T15" fmla="*/ 2147483647 h 246"/>
                  <a:gd name="T16" fmla="*/ 2147483647 w 240"/>
                  <a:gd name="T17" fmla="*/ 2147483647 h 246"/>
                  <a:gd name="T18" fmla="*/ 2147483647 w 240"/>
                  <a:gd name="T19" fmla="*/ 2147483647 h 246"/>
                  <a:gd name="T20" fmla="*/ 2147483647 w 240"/>
                  <a:gd name="T21" fmla="*/ 2147483647 h 246"/>
                  <a:gd name="T22" fmla="*/ 2147483647 w 240"/>
                  <a:gd name="T23" fmla="*/ 0 h 2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0" h="246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55"/>
                      <a:pt x="22" y="177"/>
                      <a:pt x="49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49" y="198"/>
                      <a:pt x="31" y="246"/>
                      <a:pt x="31" y="245"/>
                    </a:cubicBezTo>
                    <a:cubicBezTo>
                      <a:pt x="32" y="244"/>
                      <a:pt x="97" y="195"/>
                      <a:pt x="121" y="177"/>
                    </a:cubicBezTo>
                    <a:cubicBezTo>
                      <a:pt x="191" y="177"/>
                      <a:pt x="191" y="177"/>
                      <a:pt x="191" y="177"/>
                    </a:cubicBezTo>
                    <a:cubicBezTo>
                      <a:pt x="218" y="177"/>
                      <a:pt x="240" y="155"/>
                      <a:pt x="240" y="128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07" name="Freeform 34"/>
              <p:cNvSpPr/>
              <p:nvPr/>
            </p:nvSpPr>
            <p:spPr bwMode="auto">
              <a:xfrm>
                <a:off x="2369840" y="120567"/>
                <a:ext cx="329029" cy="383061"/>
              </a:xfrm>
              <a:custGeom>
                <a:avLst/>
                <a:gdLst>
                  <a:gd name="T0" fmla="*/ 2147483647 w 173"/>
                  <a:gd name="T1" fmla="*/ 0 h 201"/>
                  <a:gd name="T2" fmla="*/ 2147483647 w 173"/>
                  <a:gd name="T3" fmla="*/ 0 h 201"/>
                  <a:gd name="T4" fmla="*/ 0 w 173"/>
                  <a:gd name="T5" fmla="*/ 2147483647 h 201"/>
                  <a:gd name="T6" fmla="*/ 2147483647 w 173"/>
                  <a:gd name="T7" fmla="*/ 2147483647 h 201"/>
                  <a:gd name="T8" fmla="*/ 2147483647 w 173"/>
                  <a:gd name="T9" fmla="*/ 2147483647 h 201"/>
                  <a:gd name="T10" fmla="*/ 2147483647 w 173"/>
                  <a:gd name="T11" fmla="*/ 2147483647 h 201"/>
                  <a:gd name="T12" fmla="*/ 2147483647 w 173"/>
                  <a:gd name="T13" fmla="*/ 2147483647 h 201"/>
                  <a:gd name="T14" fmla="*/ 2147483647 w 173"/>
                  <a:gd name="T15" fmla="*/ 2147483647 h 201"/>
                  <a:gd name="T16" fmla="*/ 2147483647 w 173"/>
                  <a:gd name="T17" fmla="*/ 2147483647 h 201"/>
                  <a:gd name="T18" fmla="*/ 2147483647 w 173"/>
                  <a:gd name="T19" fmla="*/ 2147483647 h 201"/>
                  <a:gd name="T20" fmla="*/ 2147483647 w 173"/>
                  <a:gd name="T21" fmla="*/ 2147483647 h 201"/>
                  <a:gd name="T22" fmla="*/ 2147483647 w 173"/>
                  <a:gd name="T23" fmla="*/ 2147483647 h 201"/>
                  <a:gd name="T24" fmla="*/ 2147483647 w 173"/>
                  <a:gd name="T25" fmla="*/ 0 h 20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3" h="201">
                    <a:moveTo>
                      <a:pt x="13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0"/>
                      <a:pt x="5" y="1"/>
                      <a:pt x="0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64" y="4"/>
                      <a:pt x="89" y="29"/>
                      <a:pt x="89" y="60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2"/>
                      <a:pt x="89" y="154"/>
                      <a:pt x="89" y="155"/>
                    </a:cubicBezTo>
                    <a:cubicBezTo>
                      <a:pt x="112" y="173"/>
                      <a:pt x="147" y="199"/>
                      <a:pt x="148" y="200"/>
                    </a:cubicBezTo>
                    <a:cubicBezTo>
                      <a:pt x="148" y="201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5618364" y="3058750"/>
              <a:ext cx="392333" cy="298733"/>
              <a:chOff x="2070649" y="1631036"/>
              <a:chExt cx="723379" cy="550800"/>
            </a:xfrm>
            <a:solidFill>
              <a:schemeClr val="accent2"/>
            </a:solidFill>
          </p:grpSpPr>
          <p:sp>
            <p:nvSpPr>
              <p:cNvPr id="285" name="Oval 35"/>
              <p:cNvSpPr>
                <a:spLocks noChangeArrowheads="1"/>
              </p:cNvSpPr>
              <p:nvPr/>
            </p:nvSpPr>
            <p:spPr bwMode="auto">
              <a:xfrm>
                <a:off x="2344840" y="2015709"/>
                <a:ext cx="165321" cy="1661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86" name="Freeform 36"/>
              <p:cNvSpPr/>
              <p:nvPr/>
            </p:nvSpPr>
            <p:spPr bwMode="auto">
              <a:xfrm>
                <a:off x="2228712" y="1861679"/>
                <a:ext cx="405641" cy="169353"/>
              </a:xfrm>
              <a:custGeom>
                <a:avLst/>
                <a:gdLst>
                  <a:gd name="T0" fmla="*/ 105 w 213"/>
                  <a:gd name="T1" fmla="*/ 31 h 89"/>
                  <a:gd name="T2" fmla="*/ 191 w 213"/>
                  <a:gd name="T3" fmla="*/ 89 h 89"/>
                  <a:gd name="T4" fmla="*/ 213 w 213"/>
                  <a:gd name="T5" fmla="*/ 64 h 89"/>
                  <a:gd name="T6" fmla="*/ 105 w 213"/>
                  <a:gd name="T7" fmla="*/ 0 h 89"/>
                  <a:gd name="T8" fmla="*/ 0 w 213"/>
                  <a:gd name="T9" fmla="*/ 58 h 89"/>
                  <a:gd name="T10" fmla="*/ 21 w 213"/>
                  <a:gd name="T11" fmla="*/ 82 h 89"/>
                  <a:gd name="T12" fmla="*/ 105 w 213"/>
                  <a:gd name="T1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89">
                    <a:moveTo>
                      <a:pt x="105" y="31"/>
                    </a:moveTo>
                    <a:cubicBezTo>
                      <a:pt x="144" y="31"/>
                      <a:pt x="177" y="54"/>
                      <a:pt x="191" y="8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192" y="26"/>
                      <a:pt x="152" y="0"/>
                      <a:pt x="105" y="0"/>
                    </a:cubicBezTo>
                    <a:cubicBezTo>
                      <a:pt x="61" y="0"/>
                      <a:pt x="22" y="23"/>
                      <a:pt x="0" y="58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37" y="51"/>
                      <a:pt x="68" y="31"/>
                      <a:pt x="105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87" name="Freeform 37"/>
              <p:cNvSpPr/>
              <p:nvPr/>
            </p:nvSpPr>
            <p:spPr bwMode="auto">
              <a:xfrm>
                <a:off x="2157745" y="1749583"/>
                <a:ext cx="549187" cy="195966"/>
              </a:xfrm>
              <a:custGeom>
                <a:avLst/>
                <a:gdLst>
                  <a:gd name="T0" fmla="*/ 142 w 288"/>
                  <a:gd name="T1" fmla="*/ 34 h 103"/>
                  <a:gd name="T2" fmla="*/ 264 w 288"/>
                  <a:gd name="T3" fmla="*/ 103 h 103"/>
                  <a:gd name="T4" fmla="*/ 288 w 288"/>
                  <a:gd name="T5" fmla="*/ 76 h 103"/>
                  <a:gd name="T6" fmla="*/ 142 w 288"/>
                  <a:gd name="T7" fmla="*/ 0 h 103"/>
                  <a:gd name="T8" fmla="*/ 0 w 288"/>
                  <a:gd name="T9" fmla="*/ 71 h 103"/>
                  <a:gd name="T10" fmla="*/ 23 w 288"/>
                  <a:gd name="T11" fmla="*/ 97 h 103"/>
                  <a:gd name="T12" fmla="*/ 142 w 288"/>
                  <a:gd name="T13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03">
                    <a:moveTo>
                      <a:pt x="142" y="34"/>
                    </a:moveTo>
                    <a:cubicBezTo>
                      <a:pt x="194" y="34"/>
                      <a:pt x="239" y="62"/>
                      <a:pt x="264" y="103"/>
                    </a:cubicBezTo>
                    <a:cubicBezTo>
                      <a:pt x="288" y="76"/>
                      <a:pt x="288" y="76"/>
                      <a:pt x="288" y="76"/>
                    </a:cubicBezTo>
                    <a:cubicBezTo>
                      <a:pt x="256" y="30"/>
                      <a:pt x="202" y="0"/>
                      <a:pt x="142" y="0"/>
                    </a:cubicBezTo>
                    <a:cubicBezTo>
                      <a:pt x="84" y="0"/>
                      <a:pt x="32" y="28"/>
                      <a:pt x="0" y="71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49" y="59"/>
                      <a:pt x="93" y="34"/>
                      <a:pt x="14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88" name="Freeform 38"/>
              <p:cNvSpPr/>
              <p:nvPr/>
            </p:nvSpPr>
            <p:spPr bwMode="auto">
              <a:xfrm>
                <a:off x="2070649" y="1631036"/>
                <a:ext cx="723379" cy="229030"/>
              </a:xfrm>
              <a:custGeom>
                <a:avLst/>
                <a:gdLst>
                  <a:gd name="T0" fmla="*/ 188 w 380"/>
                  <a:gd name="T1" fmla="*/ 36 h 120"/>
                  <a:gd name="T2" fmla="*/ 355 w 380"/>
                  <a:gd name="T3" fmla="*/ 120 h 120"/>
                  <a:gd name="T4" fmla="*/ 380 w 380"/>
                  <a:gd name="T5" fmla="*/ 93 h 120"/>
                  <a:gd name="T6" fmla="*/ 188 w 380"/>
                  <a:gd name="T7" fmla="*/ 0 h 120"/>
                  <a:gd name="T8" fmla="*/ 0 w 380"/>
                  <a:gd name="T9" fmla="*/ 88 h 120"/>
                  <a:gd name="T10" fmla="*/ 25 w 380"/>
                  <a:gd name="T11" fmla="*/ 115 h 120"/>
                  <a:gd name="T12" fmla="*/ 188 w 380"/>
                  <a:gd name="T13" fmla="*/ 3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120">
                    <a:moveTo>
                      <a:pt x="188" y="36"/>
                    </a:moveTo>
                    <a:cubicBezTo>
                      <a:pt x="256" y="36"/>
                      <a:pt x="317" y="69"/>
                      <a:pt x="355" y="120"/>
                    </a:cubicBezTo>
                    <a:cubicBezTo>
                      <a:pt x="380" y="93"/>
                      <a:pt x="380" y="93"/>
                      <a:pt x="380" y="93"/>
                    </a:cubicBezTo>
                    <a:cubicBezTo>
                      <a:pt x="335" y="36"/>
                      <a:pt x="266" y="0"/>
                      <a:pt x="188" y="0"/>
                    </a:cubicBezTo>
                    <a:cubicBezTo>
                      <a:pt x="113" y="0"/>
                      <a:pt x="45" y="34"/>
                      <a:pt x="0" y="8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63" y="67"/>
                      <a:pt x="122" y="36"/>
                      <a:pt x="18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5265834" y="2004218"/>
              <a:ext cx="298733" cy="227002"/>
              <a:chOff x="1420657" y="-313299"/>
              <a:chExt cx="550800" cy="418544"/>
            </a:xfrm>
            <a:solidFill>
              <a:schemeClr val="accent1"/>
            </a:solidFill>
          </p:grpSpPr>
          <p:sp>
            <p:nvSpPr>
              <p:cNvPr id="281" name="Oval 39"/>
              <p:cNvSpPr>
                <a:spLocks noChangeArrowheads="1"/>
              </p:cNvSpPr>
              <p:nvPr/>
            </p:nvSpPr>
            <p:spPr bwMode="auto">
              <a:xfrm>
                <a:off x="1630332" y="-20560"/>
                <a:ext cx="125805" cy="1258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82" name="Freeform 40"/>
              <p:cNvSpPr/>
              <p:nvPr/>
            </p:nvSpPr>
            <p:spPr bwMode="auto">
              <a:xfrm>
                <a:off x="1540817" y="-138301"/>
                <a:ext cx="308868" cy="129837"/>
              </a:xfrm>
              <a:custGeom>
                <a:avLst/>
                <a:gdLst>
                  <a:gd name="T0" fmla="*/ 80 w 162"/>
                  <a:gd name="T1" fmla="*/ 23 h 68"/>
                  <a:gd name="T2" fmla="*/ 146 w 162"/>
                  <a:gd name="T3" fmla="*/ 68 h 68"/>
                  <a:gd name="T4" fmla="*/ 162 w 162"/>
                  <a:gd name="T5" fmla="*/ 49 h 68"/>
                  <a:gd name="T6" fmla="*/ 80 w 162"/>
                  <a:gd name="T7" fmla="*/ 0 h 68"/>
                  <a:gd name="T8" fmla="*/ 0 w 162"/>
                  <a:gd name="T9" fmla="*/ 45 h 68"/>
                  <a:gd name="T10" fmla="*/ 16 w 162"/>
                  <a:gd name="T11" fmla="*/ 63 h 68"/>
                  <a:gd name="T12" fmla="*/ 80 w 162"/>
                  <a:gd name="T13" fmla="*/ 2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68">
                    <a:moveTo>
                      <a:pt x="80" y="23"/>
                    </a:moveTo>
                    <a:cubicBezTo>
                      <a:pt x="110" y="23"/>
                      <a:pt x="135" y="42"/>
                      <a:pt x="146" y="68"/>
                    </a:cubicBezTo>
                    <a:cubicBezTo>
                      <a:pt x="162" y="49"/>
                      <a:pt x="162" y="49"/>
                      <a:pt x="162" y="49"/>
                    </a:cubicBezTo>
                    <a:cubicBezTo>
                      <a:pt x="146" y="20"/>
                      <a:pt x="115" y="0"/>
                      <a:pt x="80" y="0"/>
                    </a:cubicBezTo>
                    <a:cubicBezTo>
                      <a:pt x="46" y="0"/>
                      <a:pt x="17" y="18"/>
                      <a:pt x="0" y="45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28" y="39"/>
                      <a:pt x="52" y="23"/>
                      <a:pt x="8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83" name="Freeform 41"/>
              <p:cNvSpPr/>
              <p:nvPr/>
            </p:nvSpPr>
            <p:spPr bwMode="auto">
              <a:xfrm>
                <a:off x="1487591" y="-223784"/>
                <a:ext cx="416931" cy="148386"/>
              </a:xfrm>
              <a:custGeom>
                <a:avLst/>
                <a:gdLst>
                  <a:gd name="T0" fmla="*/ 108 w 219"/>
                  <a:gd name="T1" fmla="*/ 26 h 78"/>
                  <a:gd name="T2" fmla="*/ 201 w 219"/>
                  <a:gd name="T3" fmla="*/ 78 h 78"/>
                  <a:gd name="T4" fmla="*/ 219 w 219"/>
                  <a:gd name="T5" fmla="*/ 58 h 78"/>
                  <a:gd name="T6" fmla="*/ 108 w 219"/>
                  <a:gd name="T7" fmla="*/ 0 h 78"/>
                  <a:gd name="T8" fmla="*/ 0 w 219"/>
                  <a:gd name="T9" fmla="*/ 54 h 78"/>
                  <a:gd name="T10" fmla="*/ 18 w 219"/>
                  <a:gd name="T11" fmla="*/ 74 h 78"/>
                  <a:gd name="T12" fmla="*/ 108 w 219"/>
                  <a:gd name="T13" fmla="*/ 2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78">
                    <a:moveTo>
                      <a:pt x="108" y="26"/>
                    </a:moveTo>
                    <a:cubicBezTo>
                      <a:pt x="147" y="26"/>
                      <a:pt x="182" y="47"/>
                      <a:pt x="201" y="78"/>
                    </a:cubicBezTo>
                    <a:cubicBezTo>
                      <a:pt x="219" y="58"/>
                      <a:pt x="219" y="58"/>
                      <a:pt x="219" y="58"/>
                    </a:cubicBezTo>
                    <a:cubicBezTo>
                      <a:pt x="195" y="23"/>
                      <a:pt x="154" y="0"/>
                      <a:pt x="108" y="0"/>
                    </a:cubicBezTo>
                    <a:cubicBezTo>
                      <a:pt x="64" y="0"/>
                      <a:pt x="24" y="21"/>
                      <a:pt x="0" y="5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37" y="45"/>
                      <a:pt x="70" y="26"/>
                      <a:pt x="10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84" name="Freeform 42"/>
              <p:cNvSpPr/>
              <p:nvPr/>
            </p:nvSpPr>
            <p:spPr bwMode="auto">
              <a:xfrm>
                <a:off x="1420657" y="-313299"/>
                <a:ext cx="550800" cy="173385"/>
              </a:xfrm>
              <a:custGeom>
                <a:avLst/>
                <a:gdLst>
                  <a:gd name="T0" fmla="*/ 143 w 289"/>
                  <a:gd name="T1" fmla="*/ 28 h 91"/>
                  <a:gd name="T2" fmla="*/ 270 w 289"/>
                  <a:gd name="T3" fmla="*/ 91 h 91"/>
                  <a:gd name="T4" fmla="*/ 289 w 289"/>
                  <a:gd name="T5" fmla="*/ 71 h 91"/>
                  <a:gd name="T6" fmla="*/ 143 w 289"/>
                  <a:gd name="T7" fmla="*/ 0 h 91"/>
                  <a:gd name="T8" fmla="*/ 0 w 289"/>
                  <a:gd name="T9" fmla="*/ 67 h 91"/>
                  <a:gd name="T10" fmla="*/ 19 w 289"/>
                  <a:gd name="T11" fmla="*/ 87 h 91"/>
                  <a:gd name="T12" fmla="*/ 143 w 289"/>
                  <a:gd name="T13" fmla="*/ 2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9" h="91">
                    <a:moveTo>
                      <a:pt x="143" y="28"/>
                    </a:moveTo>
                    <a:cubicBezTo>
                      <a:pt x="195" y="28"/>
                      <a:pt x="241" y="53"/>
                      <a:pt x="270" y="91"/>
                    </a:cubicBezTo>
                    <a:cubicBezTo>
                      <a:pt x="289" y="71"/>
                      <a:pt x="289" y="71"/>
                      <a:pt x="289" y="71"/>
                    </a:cubicBezTo>
                    <a:cubicBezTo>
                      <a:pt x="255" y="28"/>
                      <a:pt x="202" y="0"/>
                      <a:pt x="143" y="0"/>
                    </a:cubicBezTo>
                    <a:cubicBezTo>
                      <a:pt x="85" y="0"/>
                      <a:pt x="34" y="26"/>
                      <a:pt x="0" y="6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48" y="51"/>
                      <a:pt x="92" y="28"/>
                      <a:pt x="14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6517187" y="2112689"/>
              <a:ext cx="297421" cy="230064"/>
              <a:chOff x="3727889" y="-113301"/>
              <a:chExt cx="548381" cy="424189"/>
            </a:xfrm>
            <a:solidFill>
              <a:schemeClr val="accent2"/>
            </a:solidFill>
          </p:grpSpPr>
          <p:sp>
            <p:nvSpPr>
              <p:cNvPr id="273" name="Oval 43"/>
              <p:cNvSpPr>
                <a:spLocks noChangeArrowheads="1"/>
              </p:cNvSpPr>
              <p:nvPr/>
            </p:nvSpPr>
            <p:spPr bwMode="auto">
              <a:xfrm>
                <a:off x="3954500" y="47987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74" name="Freeform 44"/>
              <p:cNvSpPr/>
              <p:nvPr/>
            </p:nvSpPr>
            <p:spPr bwMode="auto">
              <a:xfrm>
                <a:off x="4042402" y="-20560"/>
                <a:ext cx="98386" cy="238707"/>
              </a:xfrm>
              <a:custGeom>
                <a:avLst/>
                <a:gdLst>
                  <a:gd name="T0" fmla="*/ 34 w 52"/>
                  <a:gd name="T1" fmla="*/ 61 h 125"/>
                  <a:gd name="T2" fmla="*/ 0 w 52"/>
                  <a:gd name="T3" fmla="*/ 112 h 125"/>
                  <a:gd name="T4" fmla="*/ 15 w 52"/>
                  <a:gd name="T5" fmla="*/ 125 h 125"/>
                  <a:gd name="T6" fmla="*/ 52 w 52"/>
                  <a:gd name="T7" fmla="*/ 61 h 125"/>
                  <a:gd name="T8" fmla="*/ 18 w 52"/>
                  <a:gd name="T9" fmla="*/ 0 h 125"/>
                  <a:gd name="T10" fmla="*/ 4 w 52"/>
                  <a:gd name="T11" fmla="*/ 12 h 125"/>
                  <a:gd name="T12" fmla="*/ 34 w 52"/>
                  <a:gd name="T1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34" y="61"/>
                    </a:moveTo>
                    <a:cubicBezTo>
                      <a:pt x="34" y="84"/>
                      <a:pt x="20" y="104"/>
                      <a:pt x="0" y="112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37" y="113"/>
                      <a:pt x="52" y="89"/>
                      <a:pt x="52" y="61"/>
                    </a:cubicBezTo>
                    <a:cubicBezTo>
                      <a:pt x="52" y="35"/>
                      <a:pt x="39" y="13"/>
                      <a:pt x="18" y="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2" y="21"/>
                      <a:pt x="34" y="40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75" name="Freeform 45"/>
              <p:cNvSpPr/>
              <p:nvPr/>
            </p:nvSpPr>
            <p:spPr bwMode="auto">
              <a:xfrm>
                <a:off x="4093208" y="-62495"/>
                <a:ext cx="114515" cy="322577"/>
              </a:xfrm>
              <a:custGeom>
                <a:avLst/>
                <a:gdLst>
                  <a:gd name="T0" fmla="*/ 40 w 60"/>
                  <a:gd name="T1" fmla="*/ 83 h 169"/>
                  <a:gd name="T2" fmla="*/ 0 w 60"/>
                  <a:gd name="T3" fmla="*/ 155 h 169"/>
                  <a:gd name="T4" fmla="*/ 15 w 60"/>
                  <a:gd name="T5" fmla="*/ 169 h 169"/>
                  <a:gd name="T6" fmla="*/ 60 w 60"/>
                  <a:gd name="T7" fmla="*/ 83 h 169"/>
                  <a:gd name="T8" fmla="*/ 19 w 60"/>
                  <a:gd name="T9" fmla="*/ 0 h 169"/>
                  <a:gd name="T10" fmla="*/ 3 w 60"/>
                  <a:gd name="T11" fmla="*/ 14 h 169"/>
                  <a:gd name="T12" fmla="*/ 40 w 60"/>
                  <a:gd name="T13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69">
                    <a:moveTo>
                      <a:pt x="40" y="83"/>
                    </a:moveTo>
                    <a:cubicBezTo>
                      <a:pt x="40" y="114"/>
                      <a:pt x="24" y="140"/>
                      <a:pt x="0" y="155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42" y="150"/>
                      <a:pt x="60" y="119"/>
                      <a:pt x="60" y="83"/>
                    </a:cubicBezTo>
                    <a:cubicBezTo>
                      <a:pt x="60" y="49"/>
                      <a:pt x="44" y="19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5" y="29"/>
                      <a:pt x="40" y="54"/>
                      <a:pt x="40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76" name="Freeform 46"/>
              <p:cNvSpPr/>
              <p:nvPr/>
            </p:nvSpPr>
            <p:spPr bwMode="auto">
              <a:xfrm>
                <a:off x="4143207" y="-113301"/>
                <a:ext cx="133063" cy="424189"/>
              </a:xfrm>
              <a:custGeom>
                <a:avLst/>
                <a:gdLst>
                  <a:gd name="T0" fmla="*/ 49 w 70"/>
                  <a:gd name="T1" fmla="*/ 110 h 223"/>
                  <a:gd name="T2" fmla="*/ 0 w 70"/>
                  <a:gd name="T3" fmla="*/ 209 h 223"/>
                  <a:gd name="T4" fmla="*/ 16 w 70"/>
                  <a:gd name="T5" fmla="*/ 223 h 223"/>
                  <a:gd name="T6" fmla="*/ 70 w 70"/>
                  <a:gd name="T7" fmla="*/ 110 h 223"/>
                  <a:gd name="T8" fmla="*/ 19 w 70"/>
                  <a:gd name="T9" fmla="*/ 0 h 223"/>
                  <a:gd name="T10" fmla="*/ 3 w 70"/>
                  <a:gd name="T11" fmla="*/ 14 h 223"/>
                  <a:gd name="T12" fmla="*/ 49 w 70"/>
                  <a:gd name="T13" fmla="*/ 1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49" y="110"/>
                    </a:moveTo>
                    <a:cubicBezTo>
                      <a:pt x="49" y="151"/>
                      <a:pt x="30" y="186"/>
                      <a:pt x="0" y="209"/>
                    </a:cubicBezTo>
                    <a:cubicBezTo>
                      <a:pt x="16" y="223"/>
                      <a:pt x="16" y="223"/>
                      <a:pt x="16" y="223"/>
                    </a:cubicBezTo>
                    <a:cubicBezTo>
                      <a:pt x="49" y="197"/>
                      <a:pt x="70" y="156"/>
                      <a:pt x="70" y="110"/>
                    </a:cubicBezTo>
                    <a:cubicBezTo>
                      <a:pt x="70" y="66"/>
                      <a:pt x="50" y="26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1" y="37"/>
                      <a:pt x="49" y="71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77" name="Oval 47"/>
              <p:cNvSpPr>
                <a:spLocks noChangeArrowheads="1"/>
              </p:cNvSpPr>
              <p:nvPr/>
            </p:nvSpPr>
            <p:spPr bwMode="auto">
              <a:xfrm>
                <a:off x="3952887" y="52019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78" name="Freeform 48"/>
              <p:cNvSpPr/>
              <p:nvPr/>
            </p:nvSpPr>
            <p:spPr bwMode="auto">
              <a:xfrm>
                <a:off x="3863371" y="-20560"/>
                <a:ext cx="98386" cy="238707"/>
              </a:xfrm>
              <a:custGeom>
                <a:avLst/>
                <a:gdLst>
                  <a:gd name="T0" fmla="*/ 18 w 52"/>
                  <a:gd name="T1" fmla="*/ 64 h 125"/>
                  <a:gd name="T2" fmla="*/ 52 w 52"/>
                  <a:gd name="T3" fmla="*/ 13 h 125"/>
                  <a:gd name="T4" fmla="*/ 38 w 52"/>
                  <a:gd name="T5" fmla="*/ 0 h 125"/>
                  <a:gd name="T6" fmla="*/ 0 w 52"/>
                  <a:gd name="T7" fmla="*/ 64 h 125"/>
                  <a:gd name="T8" fmla="*/ 34 w 52"/>
                  <a:gd name="T9" fmla="*/ 125 h 125"/>
                  <a:gd name="T10" fmla="*/ 48 w 52"/>
                  <a:gd name="T11" fmla="*/ 113 h 125"/>
                  <a:gd name="T12" fmla="*/ 18 w 52"/>
                  <a:gd name="T13" fmla="*/ 6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18" y="64"/>
                    </a:moveTo>
                    <a:cubicBezTo>
                      <a:pt x="18" y="41"/>
                      <a:pt x="32" y="21"/>
                      <a:pt x="52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12"/>
                      <a:pt x="0" y="36"/>
                      <a:pt x="0" y="64"/>
                    </a:cubicBezTo>
                    <a:cubicBezTo>
                      <a:pt x="0" y="90"/>
                      <a:pt x="14" y="113"/>
                      <a:pt x="34" y="125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30" y="104"/>
                      <a:pt x="18" y="85"/>
                      <a:pt x="1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79" name="Freeform 49"/>
              <p:cNvSpPr/>
              <p:nvPr/>
            </p:nvSpPr>
            <p:spPr bwMode="auto">
              <a:xfrm>
                <a:off x="3796437" y="-62495"/>
                <a:ext cx="116128" cy="322577"/>
              </a:xfrm>
              <a:custGeom>
                <a:avLst/>
                <a:gdLst>
                  <a:gd name="T0" fmla="*/ 20 w 61"/>
                  <a:gd name="T1" fmla="*/ 86 h 169"/>
                  <a:gd name="T2" fmla="*/ 61 w 61"/>
                  <a:gd name="T3" fmla="*/ 14 h 169"/>
                  <a:gd name="T4" fmla="*/ 45 w 61"/>
                  <a:gd name="T5" fmla="*/ 0 h 169"/>
                  <a:gd name="T6" fmla="*/ 0 w 61"/>
                  <a:gd name="T7" fmla="*/ 86 h 169"/>
                  <a:gd name="T8" fmla="*/ 42 w 61"/>
                  <a:gd name="T9" fmla="*/ 169 h 169"/>
                  <a:gd name="T10" fmla="*/ 57 w 61"/>
                  <a:gd name="T11" fmla="*/ 155 h 169"/>
                  <a:gd name="T12" fmla="*/ 20 w 61"/>
                  <a:gd name="T13" fmla="*/ 8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69">
                    <a:moveTo>
                      <a:pt x="20" y="86"/>
                    </a:moveTo>
                    <a:cubicBezTo>
                      <a:pt x="20" y="55"/>
                      <a:pt x="36" y="29"/>
                      <a:pt x="61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8" y="19"/>
                      <a:pt x="0" y="50"/>
                      <a:pt x="0" y="86"/>
                    </a:cubicBezTo>
                    <a:cubicBezTo>
                      <a:pt x="0" y="120"/>
                      <a:pt x="16" y="150"/>
                      <a:pt x="42" y="169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35" y="140"/>
                      <a:pt x="20" y="115"/>
                      <a:pt x="20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80" name="Freeform 50"/>
              <p:cNvSpPr/>
              <p:nvPr/>
            </p:nvSpPr>
            <p:spPr bwMode="auto">
              <a:xfrm>
                <a:off x="3727889" y="-113301"/>
                <a:ext cx="133063" cy="424189"/>
              </a:xfrm>
              <a:custGeom>
                <a:avLst/>
                <a:gdLst>
                  <a:gd name="T0" fmla="*/ 21 w 70"/>
                  <a:gd name="T1" fmla="*/ 113 h 223"/>
                  <a:gd name="T2" fmla="*/ 70 w 70"/>
                  <a:gd name="T3" fmla="*/ 14 h 223"/>
                  <a:gd name="T4" fmla="*/ 54 w 70"/>
                  <a:gd name="T5" fmla="*/ 0 h 223"/>
                  <a:gd name="T6" fmla="*/ 0 w 70"/>
                  <a:gd name="T7" fmla="*/ 113 h 223"/>
                  <a:gd name="T8" fmla="*/ 51 w 70"/>
                  <a:gd name="T9" fmla="*/ 223 h 223"/>
                  <a:gd name="T10" fmla="*/ 67 w 70"/>
                  <a:gd name="T11" fmla="*/ 209 h 223"/>
                  <a:gd name="T12" fmla="*/ 21 w 70"/>
                  <a:gd name="T13" fmla="*/ 11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21" y="113"/>
                    </a:moveTo>
                    <a:cubicBezTo>
                      <a:pt x="21" y="73"/>
                      <a:pt x="40" y="37"/>
                      <a:pt x="70" y="1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1" y="26"/>
                      <a:pt x="0" y="67"/>
                      <a:pt x="0" y="113"/>
                    </a:cubicBezTo>
                    <a:cubicBezTo>
                      <a:pt x="0" y="157"/>
                      <a:pt x="20" y="197"/>
                      <a:pt x="51" y="223"/>
                    </a:cubicBezTo>
                    <a:cubicBezTo>
                      <a:pt x="67" y="209"/>
                      <a:pt x="67" y="209"/>
                      <a:pt x="67" y="209"/>
                    </a:cubicBezTo>
                    <a:cubicBezTo>
                      <a:pt x="39" y="186"/>
                      <a:pt x="21" y="152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33" name="Group 32"/>
            <p:cNvGrpSpPr/>
            <p:nvPr/>
          </p:nvGrpSpPr>
          <p:grpSpPr>
            <a:xfrm>
              <a:off x="4857755" y="2675601"/>
              <a:ext cx="220003" cy="310105"/>
              <a:chOff x="668246" y="924591"/>
              <a:chExt cx="405640" cy="571769"/>
            </a:xfrm>
            <a:solidFill>
              <a:schemeClr val="accent4"/>
            </a:solidFill>
          </p:grpSpPr>
          <p:sp>
            <p:nvSpPr>
              <p:cNvPr id="271" name="Freeform 51"/>
              <p:cNvSpPr/>
              <p:nvPr/>
            </p:nvSpPr>
            <p:spPr bwMode="auto">
              <a:xfrm>
                <a:off x="668246" y="1272975"/>
                <a:ext cx="293545" cy="223385"/>
              </a:xfrm>
              <a:custGeom>
                <a:avLst/>
                <a:gdLst>
                  <a:gd name="T0" fmla="*/ 144 w 154"/>
                  <a:gd name="T1" fmla="*/ 31 h 117"/>
                  <a:gd name="T2" fmla="*/ 94 w 154"/>
                  <a:gd name="T3" fmla="*/ 101 h 117"/>
                  <a:gd name="T4" fmla="*/ 9 w 154"/>
                  <a:gd name="T5" fmla="*/ 86 h 117"/>
                  <a:gd name="T6" fmla="*/ 59 w 154"/>
                  <a:gd name="T7" fmla="*/ 16 h 117"/>
                  <a:gd name="T8" fmla="*/ 144 w 154"/>
                  <a:gd name="T9" fmla="*/ 3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17">
                    <a:moveTo>
                      <a:pt x="144" y="31"/>
                    </a:moveTo>
                    <a:cubicBezTo>
                      <a:pt x="154" y="54"/>
                      <a:pt x="132" y="86"/>
                      <a:pt x="94" y="101"/>
                    </a:cubicBezTo>
                    <a:cubicBezTo>
                      <a:pt x="57" y="117"/>
                      <a:pt x="19" y="110"/>
                      <a:pt x="9" y="86"/>
                    </a:cubicBezTo>
                    <a:cubicBezTo>
                      <a:pt x="0" y="63"/>
                      <a:pt x="22" y="31"/>
                      <a:pt x="59" y="16"/>
                    </a:cubicBezTo>
                    <a:cubicBezTo>
                      <a:pt x="96" y="0"/>
                      <a:pt x="134" y="7"/>
                      <a:pt x="14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72" name="Freeform 52"/>
              <p:cNvSpPr/>
              <p:nvPr/>
            </p:nvSpPr>
            <p:spPr bwMode="auto">
              <a:xfrm>
                <a:off x="918243" y="924591"/>
                <a:ext cx="155643" cy="437899"/>
              </a:xfrm>
              <a:custGeom>
                <a:avLst/>
                <a:gdLst>
                  <a:gd name="T0" fmla="*/ 37 w 193"/>
                  <a:gd name="T1" fmla="*/ 543 h 543"/>
                  <a:gd name="T2" fmla="*/ 37 w 193"/>
                  <a:gd name="T3" fmla="*/ 227 h 543"/>
                  <a:gd name="T4" fmla="*/ 193 w 193"/>
                  <a:gd name="T5" fmla="*/ 142 h 543"/>
                  <a:gd name="T6" fmla="*/ 193 w 193"/>
                  <a:gd name="T7" fmla="*/ 0 h 543"/>
                  <a:gd name="T8" fmla="*/ 0 w 193"/>
                  <a:gd name="T9" fmla="*/ 85 h 543"/>
                  <a:gd name="T10" fmla="*/ 0 w 193"/>
                  <a:gd name="T11" fmla="*/ 520 h 543"/>
                  <a:gd name="T12" fmla="*/ 37 w 193"/>
                  <a:gd name="T13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543">
                    <a:moveTo>
                      <a:pt x="37" y="543"/>
                    </a:moveTo>
                    <a:lnTo>
                      <a:pt x="37" y="227"/>
                    </a:lnTo>
                    <a:lnTo>
                      <a:pt x="193" y="142"/>
                    </a:lnTo>
                    <a:lnTo>
                      <a:pt x="193" y="0"/>
                    </a:lnTo>
                    <a:lnTo>
                      <a:pt x="0" y="85"/>
                    </a:lnTo>
                    <a:lnTo>
                      <a:pt x="0" y="520"/>
                    </a:lnTo>
                    <a:lnTo>
                      <a:pt x="37" y="5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33" name="Group 33"/>
            <p:cNvGrpSpPr/>
            <p:nvPr/>
          </p:nvGrpSpPr>
          <p:grpSpPr bwMode="auto">
            <a:xfrm>
              <a:off x="6803236" y="2432853"/>
              <a:ext cx="97099" cy="136464"/>
              <a:chOff x="4255303" y="477015"/>
              <a:chExt cx="179030" cy="251611"/>
            </a:xfrm>
          </p:grpSpPr>
          <p:sp>
            <p:nvSpPr>
              <p:cNvPr id="98404" name="Freeform 53"/>
              <p:cNvSpPr/>
              <p:nvPr/>
            </p:nvSpPr>
            <p:spPr bwMode="auto">
              <a:xfrm>
                <a:off x="4255303" y="631046"/>
                <a:ext cx="131450" cy="97580"/>
              </a:xfrm>
              <a:custGeom>
                <a:avLst/>
                <a:gdLst>
                  <a:gd name="T0" fmla="*/ 2147483647 w 69"/>
                  <a:gd name="T1" fmla="*/ 2147483647 h 51"/>
                  <a:gd name="T2" fmla="*/ 2147483647 w 69"/>
                  <a:gd name="T3" fmla="*/ 2147483647 h 51"/>
                  <a:gd name="T4" fmla="*/ 2147483647 w 69"/>
                  <a:gd name="T5" fmla="*/ 2147483647 h 51"/>
                  <a:gd name="T6" fmla="*/ 2147483647 w 69"/>
                  <a:gd name="T7" fmla="*/ 2147483647 h 51"/>
                  <a:gd name="T8" fmla="*/ 2147483647 w 69"/>
                  <a:gd name="T9" fmla="*/ 2147483647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9" h="51">
                    <a:moveTo>
                      <a:pt x="64" y="13"/>
                    </a:moveTo>
                    <a:cubicBezTo>
                      <a:pt x="69" y="24"/>
                      <a:pt x="59" y="38"/>
                      <a:pt x="42" y="44"/>
                    </a:cubicBezTo>
                    <a:cubicBezTo>
                      <a:pt x="26" y="51"/>
                      <a:pt x="9" y="48"/>
                      <a:pt x="5" y="38"/>
                    </a:cubicBezTo>
                    <a:cubicBezTo>
                      <a:pt x="0" y="27"/>
                      <a:pt x="10" y="13"/>
                      <a:pt x="27" y="6"/>
                    </a:cubicBezTo>
                    <a:cubicBezTo>
                      <a:pt x="43" y="0"/>
                      <a:pt x="60" y="3"/>
                      <a:pt x="64" y="13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05" name="Freeform 54"/>
              <p:cNvSpPr/>
              <p:nvPr/>
            </p:nvSpPr>
            <p:spPr bwMode="auto">
              <a:xfrm>
                <a:off x="4365785" y="477015"/>
                <a:ext cx="68548" cy="191934"/>
              </a:xfrm>
              <a:custGeom>
                <a:avLst/>
                <a:gdLst>
                  <a:gd name="T0" fmla="*/ 2147483647 w 85"/>
                  <a:gd name="T1" fmla="*/ 2147483647 h 238"/>
                  <a:gd name="T2" fmla="*/ 2147483647 w 85"/>
                  <a:gd name="T3" fmla="*/ 2147483647 h 238"/>
                  <a:gd name="T4" fmla="*/ 2147483647 w 85"/>
                  <a:gd name="T5" fmla="*/ 2147483647 h 238"/>
                  <a:gd name="T6" fmla="*/ 2147483647 w 85"/>
                  <a:gd name="T7" fmla="*/ 0 h 238"/>
                  <a:gd name="T8" fmla="*/ 0 w 85"/>
                  <a:gd name="T9" fmla="*/ 2147483647 h 238"/>
                  <a:gd name="T10" fmla="*/ 0 w 85"/>
                  <a:gd name="T11" fmla="*/ 2147483647 h 238"/>
                  <a:gd name="T12" fmla="*/ 2147483647 w 85"/>
                  <a:gd name="T13" fmla="*/ 2147483647 h 2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5" h="238">
                    <a:moveTo>
                      <a:pt x="17" y="238"/>
                    </a:moveTo>
                    <a:lnTo>
                      <a:pt x="17" y="99"/>
                    </a:lnTo>
                    <a:lnTo>
                      <a:pt x="85" y="61"/>
                    </a:lnTo>
                    <a:lnTo>
                      <a:pt x="85" y="0"/>
                    </a:lnTo>
                    <a:lnTo>
                      <a:pt x="0" y="38"/>
                    </a:lnTo>
                    <a:lnTo>
                      <a:pt x="0" y="229"/>
                    </a:lnTo>
                    <a:lnTo>
                      <a:pt x="17" y="238"/>
                    </a:ln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6916081" y="2741646"/>
              <a:ext cx="97099" cy="137339"/>
              <a:chOff x="4463365" y="1046364"/>
              <a:chExt cx="179030" cy="253224"/>
            </a:xfrm>
            <a:solidFill>
              <a:schemeClr val="accent6"/>
            </a:solidFill>
          </p:grpSpPr>
          <p:sp>
            <p:nvSpPr>
              <p:cNvPr id="267" name="Freeform 55"/>
              <p:cNvSpPr/>
              <p:nvPr/>
            </p:nvSpPr>
            <p:spPr bwMode="auto">
              <a:xfrm>
                <a:off x="4463365" y="1200395"/>
                <a:ext cx="129031" cy="99193"/>
              </a:xfrm>
              <a:custGeom>
                <a:avLst/>
                <a:gdLst>
                  <a:gd name="T0" fmla="*/ 64 w 68"/>
                  <a:gd name="T1" fmla="*/ 14 h 52"/>
                  <a:gd name="T2" fmla="*/ 42 w 68"/>
                  <a:gd name="T3" fmla="*/ 45 h 52"/>
                  <a:gd name="T4" fmla="*/ 4 w 68"/>
                  <a:gd name="T5" fmla="*/ 38 h 52"/>
                  <a:gd name="T6" fmla="*/ 26 w 68"/>
                  <a:gd name="T7" fmla="*/ 7 h 52"/>
                  <a:gd name="T8" fmla="*/ 64 w 68"/>
                  <a:gd name="T9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2">
                    <a:moveTo>
                      <a:pt x="64" y="14"/>
                    </a:moveTo>
                    <a:cubicBezTo>
                      <a:pt x="68" y="24"/>
                      <a:pt x="58" y="38"/>
                      <a:pt x="42" y="45"/>
                    </a:cubicBezTo>
                    <a:cubicBezTo>
                      <a:pt x="25" y="52"/>
                      <a:pt x="9" y="49"/>
                      <a:pt x="4" y="38"/>
                    </a:cubicBezTo>
                    <a:cubicBezTo>
                      <a:pt x="0" y="28"/>
                      <a:pt x="10" y="14"/>
                      <a:pt x="26" y="7"/>
                    </a:cubicBezTo>
                    <a:cubicBezTo>
                      <a:pt x="43" y="0"/>
                      <a:pt x="59" y="3"/>
                      <a:pt x="6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68" name="Freeform 56"/>
              <p:cNvSpPr/>
              <p:nvPr/>
            </p:nvSpPr>
            <p:spPr bwMode="auto">
              <a:xfrm>
                <a:off x="4573847" y="1046364"/>
                <a:ext cx="68548" cy="194353"/>
              </a:xfrm>
              <a:custGeom>
                <a:avLst/>
                <a:gdLst>
                  <a:gd name="T0" fmla="*/ 16 w 85"/>
                  <a:gd name="T1" fmla="*/ 241 h 241"/>
                  <a:gd name="T2" fmla="*/ 16 w 85"/>
                  <a:gd name="T3" fmla="*/ 102 h 241"/>
                  <a:gd name="T4" fmla="*/ 85 w 85"/>
                  <a:gd name="T5" fmla="*/ 64 h 241"/>
                  <a:gd name="T6" fmla="*/ 85 w 85"/>
                  <a:gd name="T7" fmla="*/ 0 h 241"/>
                  <a:gd name="T8" fmla="*/ 0 w 85"/>
                  <a:gd name="T9" fmla="*/ 38 h 241"/>
                  <a:gd name="T10" fmla="*/ 0 w 85"/>
                  <a:gd name="T11" fmla="*/ 232 h 241"/>
                  <a:gd name="T12" fmla="*/ 16 w 85"/>
                  <a:gd name="T13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1">
                    <a:moveTo>
                      <a:pt x="16" y="241"/>
                    </a:moveTo>
                    <a:lnTo>
                      <a:pt x="16" y="102"/>
                    </a:lnTo>
                    <a:lnTo>
                      <a:pt x="85" y="64"/>
                    </a:lnTo>
                    <a:lnTo>
                      <a:pt x="85" y="0"/>
                    </a:lnTo>
                    <a:lnTo>
                      <a:pt x="0" y="38"/>
                    </a:lnTo>
                    <a:lnTo>
                      <a:pt x="0" y="232"/>
                    </a:lnTo>
                    <a:lnTo>
                      <a:pt x="16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36" name="Group 35"/>
            <p:cNvGrpSpPr/>
            <p:nvPr/>
          </p:nvGrpSpPr>
          <p:grpSpPr>
            <a:xfrm>
              <a:off x="5311322" y="3492634"/>
              <a:ext cx="279925" cy="227439"/>
              <a:chOff x="1504527" y="2431028"/>
              <a:chExt cx="516123" cy="419350"/>
            </a:xfrm>
            <a:solidFill>
              <a:schemeClr val="accent5"/>
            </a:solidFill>
          </p:grpSpPr>
          <p:sp>
            <p:nvSpPr>
              <p:cNvPr id="263" name="Freeform 57"/>
              <p:cNvSpPr/>
              <p:nvPr/>
            </p:nvSpPr>
            <p:spPr bwMode="auto">
              <a:xfrm>
                <a:off x="1799685" y="2440705"/>
                <a:ext cx="219352" cy="261288"/>
              </a:xfrm>
              <a:custGeom>
                <a:avLst/>
                <a:gdLst>
                  <a:gd name="T0" fmla="*/ 115 w 115"/>
                  <a:gd name="T1" fmla="*/ 137 h 137"/>
                  <a:gd name="T2" fmla="*/ 82 w 115"/>
                  <a:gd name="T3" fmla="*/ 8 h 137"/>
                  <a:gd name="T4" fmla="*/ 78 w 115"/>
                  <a:gd name="T5" fmla="*/ 0 h 137"/>
                  <a:gd name="T6" fmla="*/ 0 w 115"/>
                  <a:gd name="T7" fmla="*/ 92 h 137"/>
                  <a:gd name="T8" fmla="*/ 115 w 115"/>
                  <a:gd name="T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37">
                    <a:moveTo>
                      <a:pt x="115" y="137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1" y="5"/>
                      <a:pt x="80" y="2"/>
                      <a:pt x="78" y="0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115" y="1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64" name="Freeform 58"/>
              <p:cNvSpPr/>
              <p:nvPr/>
            </p:nvSpPr>
            <p:spPr bwMode="auto">
              <a:xfrm>
                <a:off x="1504527" y="2553607"/>
                <a:ext cx="216933" cy="262094"/>
              </a:xfrm>
              <a:custGeom>
                <a:avLst/>
                <a:gdLst>
                  <a:gd name="T0" fmla="*/ 1 w 114"/>
                  <a:gd name="T1" fmla="*/ 0 h 138"/>
                  <a:gd name="T2" fmla="*/ 1 w 114"/>
                  <a:gd name="T3" fmla="*/ 9 h 138"/>
                  <a:gd name="T4" fmla="*/ 34 w 114"/>
                  <a:gd name="T5" fmla="*/ 138 h 138"/>
                  <a:gd name="T6" fmla="*/ 114 w 114"/>
                  <a:gd name="T7" fmla="*/ 44 h 138"/>
                  <a:gd name="T8" fmla="*/ 1 w 11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8">
                    <a:moveTo>
                      <a:pt x="1" y="0"/>
                    </a:moveTo>
                    <a:cubicBezTo>
                      <a:pt x="1" y="3"/>
                      <a:pt x="0" y="6"/>
                      <a:pt x="1" y="9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114" y="44"/>
                      <a:pt x="114" y="44"/>
                      <a:pt x="114" y="44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65" name="Freeform 59"/>
              <p:cNvSpPr/>
              <p:nvPr/>
            </p:nvSpPr>
            <p:spPr bwMode="auto">
              <a:xfrm>
                <a:off x="1523881" y="2431028"/>
                <a:ext cx="401608" cy="194353"/>
              </a:xfrm>
              <a:custGeom>
                <a:avLst/>
                <a:gdLst>
                  <a:gd name="T0" fmla="*/ 211 w 211"/>
                  <a:gd name="T1" fmla="*/ 0 h 102"/>
                  <a:gd name="T2" fmla="*/ 207 w 211"/>
                  <a:gd name="T3" fmla="*/ 1 h 102"/>
                  <a:gd name="T4" fmla="*/ 3 w 211"/>
                  <a:gd name="T5" fmla="*/ 53 h 102"/>
                  <a:gd name="T6" fmla="*/ 0 w 211"/>
                  <a:gd name="T7" fmla="*/ 54 h 102"/>
                  <a:gd name="T8" fmla="*/ 124 w 211"/>
                  <a:gd name="T9" fmla="*/ 102 h 102"/>
                  <a:gd name="T10" fmla="*/ 211 w 2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102">
                    <a:moveTo>
                      <a:pt x="211" y="0"/>
                    </a:moveTo>
                    <a:cubicBezTo>
                      <a:pt x="209" y="0"/>
                      <a:pt x="208" y="0"/>
                      <a:pt x="207" y="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3"/>
                      <a:pt x="0" y="54"/>
                    </a:cubicBezTo>
                    <a:cubicBezTo>
                      <a:pt x="124" y="102"/>
                      <a:pt x="124" y="102"/>
                      <a:pt x="124" y="102"/>
                    </a:cubicBezTo>
                    <a:lnTo>
                      <a:pt x="2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66" name="Freeform 60"/>
              <p:cNvSpPr/>
              <p:nvPr/>
            </p:nvSpPr>
            <p:spPr bwMode="auto">
              <a:xfrm>
                <a:off x="1581139" y="2635058"/>
                <a:ext cx="439511" cy="215320"/>
              </a:xfrm>
              <a:custGeom>
                <a:avLst/>
                <a:gdLst>
                  <a:gd name="T0" fmla="*/ 102 w 231"/>
                  <a:gd name="T1" fmla="*/ 6 h 113"/>
                  <a:gd name="T2" fmla="*/ 100 w 231"/>
                  <a:gd name="T3" fmla="*/ 8 h 113"/>
                  <a:gd name="T4" fmla="*/ 99 w 231"/>
                  <a:gd name="T5" fmla="*/ 9 h 113"/>
                  <a:gd name="T6" fmla="*/ 98 w 231"/>
                  <a:gd name="T7" fmla="*/ 9 h 113"/>
                  <a:gd name="T8" fmla="*/ 98 w 231"/>
                  <a:gd name="T9" fmla="*/ 9 h 113"/>
                  <a:gd name="T10" fmla="*/ 98 w 231"/>
                  <a:gd name="T11" fmla="*/ 9 h 113"/>
                  <a:gd name="T12" fmla="*/ 97 w 231"/>
                  <a:gd name="T13" fmla="*/ 9 h 113"/>
                  <a:gd name="T14" fmla="*/ 96 w 231"/>
                  <a:gd name="T15" fmla="*/ 9 h 113"/>
                  <a:gd name="T16" fmla="*/ 94 w 231"/>
                  <a:gd name="T17" fmla="*/ 8 h 113"/>
                  <a:gd name="T18" fmla="*/ 87 w 231"/>
                  <a:gd name="T19" fmla="*/ 6 h 113"/>
                  <a:gd name="T20" fmla="*/ 0 w 231"/>
                  <a:gd name="T21" fmla="*/ 108 h 113"/>
                  <a:gd name="T22" fmla="*/ 15 w 231"/>
                  <a:gd name="T23" fmla="*/ 112 h 113"/>
                  <a:gd name="T24" fmla="*/ 219 w 231"/>
                  <a:gd name="T25" fmla="*/ 60 h 113"/>
                  <a:gd name="T26" fmla="*/ 231 w 231"/>
                  <a:gd name="T27" fmla="*/ 49 h 113"/>
                  <a:gd name="T28" fmla="*/ 107 w 231"/>
                  <a:gd name="T29" fmla="*/ 0 h 113"/>
                  <a:gd name="T30" fmla="*/ 102 w 231"/>
                  <a:gd name="T31" fmla="*/ 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1" h="113">
                    <a:moveTo>
                      <a:pt x="102" y="6"/>
                    </a:moveTo>
                    <a:cubicBezTo>
                      <a:pt x="101" y="7"/>
                      <a:pt x="100" y="8"/>
                      <a:pt x="100" y="8"/>
                    </a:cubicBezTo>
                    <a:cubicBezTo>
                      <a:pt x="99" y="8"/>
                      <a:pt x="99" y="8"/>
                      <a:pt x="99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7" y="9"/>
                      <a:pt x="97" y="9"/>
                    </a:cubicBezTo>
                    <a:cubicBezTo>
                      <a:pt x="97" y="9"/>
                      <a:pt x="96" y="9"/>
                      <a:pt x="96" y="9"/>
                    </a:cubicBezTo>
                    <a:cubicBezTo>
                      <a:pt x="95" y="9"/>
                      <a:pt x="94" y="9"/>
                      <a:pt x="94" y="8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12"/>
                      <a:pt x="10" y="113"/>
                      <a:pt x="15" y="112"/>
                    </a:cubicBezTo>
                    <a:cubicBezTo>
                      <a:pt x="219" y="60"/>
                      <a:pt x="219" y="60"/>
                      <a:pt x="219" y="60"/>
                    </a:cubicBezTo>
                    <a:cubicBezTo>
                      <a:pt x="225" y="59"/>
                      <a:pt x="229" y="54"/>
                      <a:pt x="231" y="49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367165" y="2795445"/>
              <a:ext cx="294797" cy="297421"/>
              <a:chOff x="3451279" y="1145557"/>
              <a:chExt cx="543543" cy="548381"/>
            </a:xfrm>
            <a:solidFill>
              <a:schemeClr val="accent4"/>
            </a:solidFill>
          </p:grpSpPr>
          <p:sp>
            <p:nvSpPr>
              <p:cNvPr id="255" name="Freeform 61"/>
              <p:cNvSpPr/>
              <p:nvPr/>
            </p:nvSpPr>
            <p:spPr bwMode="auto">
              <a:xfrm>
                <a:off x="3765792" y="1436683"/>
                <a:ext cx="229030" cy="233062"/>
              </a:xfrm>
              <a:custGeom>
                <a:avLst/>
                <a:gdLst>
                  <a:gd name="T0" fmla="*/ 49 w 120"/>
                  <a:gd name="T1" fmla="*/ 122 h 122"/>
                  <a:gd name="T2" fmla="*/ 117 w 120"/>
                  <a:gd name="T3" fmla="*/ 8 h 122"/>
                  <a:gd name="T4" fmla="*/ 120 w 120"/>
                  <a:gd name="T5" fmla="*/ 0 h 122"/>
                  <a:gd name="T6" fmla="*/ 0 w 120"/>
                  <a:gd name="T7" fmla="*/ 9 h 122"/>
                  <a:gd name="T8" fmla="*/ 49 w 120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2">
                    <a:moveTo>
                      <a:pt x="49" y="122"/>
                    </a:move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5"/>
                      <a:pt x="119" y="2"/>
                      <a:pt x="120" y="0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49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56" name="Freeform 62"/>
              <p:cNvSpPr/>
              <p:nvPr/>
            </p:nvSpPr>
            <p:spPr bwMode="auto">
              <a:xfrm>
                <a:off x="3460957" y="1202814"/>
                <a:ext cx="234675" cy="230643"/>
              </a:xfrm>
              <a:custGeom>
                <a:avLst/>
                <a:gdLst>
                  <a:gd name="T0" fmla="*/ 74 w 123"/>
                  <a:gd name="T1" fmla="*/ 0 h 121"/>
                  <a:gd name="T2" fmla="*/ 68 w 123"/>
                  <a:gd name="T3" fmla="*/ 6 h 121"/>
                  <a:gd name="T4" fmla="*/ 0 w 123"/>
                  <a:gd name="T5" fmla="*/ 121 h 121"/>
                  <a:gd name="T6" fmla="*/ 123 w 123"/>
                  <a:gd name="T7" fmla="*/ 111 h 121"/>
                  <a:gd name="T8" fmla="*/ 74 w 123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1">
                    <a:moveTo>
                      <a:pt x="74" y="0"/>
                    </a:moveTo>
                    <a:cubicBezTo>
                      <a:pt x="72" y="2"/>
                      <a:pt x="70" y="4"/>
                      <a:pt x="68" y="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23" y="111"/>
                      <a:pt x="123" y="111"/>
                      <a:pt x="123" y="111"/>
                    </a:cubicBez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57" name="Freeform 63"/>
              <p:cNvSpPr/>
              <p:nvPr/>
            </p:nvSpPr>
            <p:spPr bwMode="auto">
              <a:xfrm>
                <a:off x="3628697" y="1200395"/>
                <a:ext cx="354028" cy="233062"/>
              </a:xfrm>
              <a:custGeom>
                <a:avLst/>
                <a:gdLst>
                  <a:gd name="T0" fmla="*/ 186 w 186"/>
                  <a:gd name="T1" fmla="*/ 111 h 122"/>
                  <a:gd name="T2" fmla="*/ 184 w 186"/>
                  <a:gd name="T3" fmla="*/ 109 h 122"/>
                  <a:gd name="T4" fmla="*/ 3 w 186"/>
                  <a:gd name="T5" fmla="*/ 1 h 122"/>
                  <a:gd name="T6" fmla="*/ 0 w 186"/>
                  <a:gd name="T7" fmla="*/ 0 h 122"/>
                  <a:gd name="T8" fmla="*/ 54 w 186"/>
                  <a:gd name="T9" fmla="*/ 122 h 122"/>
                  <a:gd name="T10" fmla="*/ 186 w 186"/>
                  <a:gd name="T11" fmla="*/ 1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122">
                    <a:moveTo>
                      <a:pt x="186" y="111"/>
                    </a:moveTo>
                    <a:cubicBezTo>
                      <a:pt x="186" y="110"/>
                      <a:pt x="185" y="110"/>
                      <a:pt x="184" y="10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186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58" name="Freeform 64"/>
              <p:cNvSpPr/>
              <p:nvPr/>
            </p:nvSpPr>
            <p:spPr bwMode="auto">
              <a:xfrm>
                <a:off x="3451279" y="1436683"/>
                <a:ext cx="391125" cy="257255"/>
              </a:xfrm>
              <a:custGeom>
                <a:avLst/>
                <a:gdLst>
                  <a:gd name="T0" fmla="*/ 144 w 205"/>
                  <a:gd name="T1" fmla="*/ 11 h 135"/>
                  <a:gd name="T2" fmla="*/ 141 w 205"/>
                  <a:gd name="T3" fmla="*/ 11 h 135"/>
                  <a:gd name="T4" fmla="*/ 140 w 205"/>
                  <a:gd name="T5" fmla="*/ 11 h 135"/>
                  <a:gd name="T6" fmla="*/ 139 w 205"/>
                  <a:gd name="T7" fmla="*/ 10 h 135"/>
                  <a:gd name="T8" fmla="*/ 139 w 205"/>
                  <a:gd name="T9" fmla="*/ 10 h 135"/>
                  <a:gd name="T10" fmla="*/ 139 w 205"/>
                  <a:gd name="T11" fmla="*/ 10 h 135"/>
                  <a:gd name="T12" fmla="*/ 139 w 205"/>
                  <a:gd name="T13" fmla="*/ 10 h 135"/>
                  <a:gd name="T14" fmla="*/ 138 w 205"/>
                  <a:gd name="T15" fmla="*/ 9 h 135"/>
                  <a:gd name="T16" fmla="*/ 136 w 205"/>
                  <a:gd name="T17" fmla="*/ 7 h 135"/>
                  <a:gd name="T18" fmla="*/ 133 w 205"/>
                  <a:gd name="T19" fmla="*/ 0 h 135"/>
                  <a:gd name="T20" fmla="*/ 0 w 205"/>
                  <a:gd name="T21" fmla="*/ 11 h 135"/>
                  <a:gd name="T22" fmla="*/ 8 w 205"/>
                  <a:gd name="T23" fmla="*/ 25 h 135"/>
                  <a:gd name="T24" fmla="*/ 189 w 205"/>
                  <a:gd name="T25" fmla="*/ 132 h 135"/>
                  <a:gd name="T26" fmla="*/ 205 w 205"/>
                  <a:gd name="T27" fmla="*/ 133 h 135"/>
                  <a:gd name="T28" fmla="*/ 151 w 205"/>
                  <a:gd name="T29" fmla="*/ 11 h 135"/>
                  <a:gd name="T30" fmla="*/ 144 w 205"/>
                  <a:gd name="T31" fmla="*/ 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5" h="135">
                    <a:moveTo>
                      <a:pt x="144" y="11"/>
                    </a:moveTo>
                    <a:cubicBezTo>
                      <a:pt x="143" y="11"/>
                      <a:pt x="142" y="11"/>
                      <a:pt x="141" y="11"/>
                    </a:cubicBezTo>
                    <a:cubicBezTo>
                      <a:pt x="141" y="11"/>
                      <a:pt x="140" y="11"/>
                      <a:pt x="140" y="11"/>
                    </a:cubicBezTo>
                    <a:cubicBezTo>
                      <a:pt x="140" y="11"/>
                      <a:pt x="140" y="11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8" y="10"/>
                      <a:pt x="138" y="9"/>
                      <a:pt x="138" y="9"/>
                    </a:cubicBezTo>
                    <a:cubicBezTo>
                      <a:pt x="137" y="8"/>
                      <a:pt x="137" y="8"/>
                      <a:pt x="136" y="7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22"/>
                      <a:pt x="8" y="25"/>
                    </a:cubicBezTo>
                    <a:cubicBezTo>
                      <a:pt x="189" y="132"/>
                      <a:pt x="189" y="132"/>
                      <a:pt x="189" y="132"/>
                    </a:cubicBezTo>
                    <a:cubicBezTo>
                      <a:pt x="194" y="135"/>
                      <a:pt x="200" y="135"/>
                      <a:pt x="205" y="133"/>
                    </a:cubicBezTo>
                    <a:cubicBezTo>
                      <a:pt x="151" y="11"/>
                      <a:pt x="151" y="11"/>
                      <a:pt x="151" y="11"/>
                    </a:cubicBezTo>
                    <a:lnTo>
                      <a:pt x="14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59" name="Freeform 65"/>
              <p:cNvSpPr/>
              <p:nvPr/>
            </p:nvSpPr>
            <p:spPr bwMode="auto">
              <a:xfrm>
                <a:off x="3860952" y="1149589"/>
                <a:ext cx="114515" cy="125805"/>
              </a:xfrm>
              <a:custGeom>
                <a:avLst/>
                <a:gdLst>
                  <a:gd name="T0" fmla="*/ 60 w 60"/>
                  <a:gd name="T1" fmla="*/ 66 h 66"/>
                  <a:gd name="T2" fmla="*/ 35 w 60"/>
                  <a:gd name="T3" fmla="*/ 4 h 66"/>
                  <a:gd name="T4" fmla="*/ 33 w 60"/>
                  <a:gd name="T5" fmla="*/ 0 h 66"/>
                  <a:gd name="T6" fmla="*/ 0 w 60"/>
                  <a:gd name="T7" fmla="*/ 51 h 66"/>
                  <a:gd name="T8" fmla="*/ 60 w 6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6">
                    <a:moveTo>
                      <a:pt x="60" y="66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4" y="1"/>
                      <a:pt x="33" y="0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6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60" name="Freeform 66"/>
              <p:cNvSpPr/>
              <p:nvPr/>
            </p:nvSpPr>
            <p:spPr bwMode="auto">
              <a:xfrm>
                <a:off x="3710954" y="1233459"/>
                <a:ext cx="112096" cy="125805"/>
              </a:xfrm>
              <a:custGeom>
                <a:avLst/>
                <a:gdLst>
                  <a:gd name="T0" fmla="*/ 0 w 59"/>
                  <a:gd name="T1" fmla="*/ 0 h 66"/>
                  <a:gd name="T2" fmla="*/ 0 w 59"/>
                  <a:gd name="T3" fmla="*/ 4 h 66"/>
                  <a:gd name="T4" fmla="*/ 25 w 59"/>
                  <a:gd name="T5" fmla="*/ 66 h 66"/>
                  <a:gd name="T6" fmla="*/ 59 w 59"/>
                  <a:gd name="T7" fmla="*/ 15 h 66"/>
                  <a:gd name="T8" fmla="*/ 0 w 5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6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59" y="15"/>
                      <a:pt x="59" y="15"/>
                      <a:pt x="59" y="1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61" name="Freeform 67"/>
              <p:cNvSpPr/>
              <p:nvPr/>
            </p:nvSpPr>
            <p:spPr bwMode="auto">
              <a:xfrm>
                <a:off x="3718212" y="1145557"/>
                <a:ext cx="192740" cy="106451"/>
              </a:xfrm>
              <a:custGeom>
                <a:avLst/>
                <a:gdLst>
                  <a:gd name="T0" fmla="*/ 101 w 101"/>
                  <a:gd name="T1" fmla="*/ 0 h 56"/>
                  <a:gd name="T2" fmla="*/ 100 w 101"/>
                  <a:gd name="T3" fmla="*/ 1 h 56"/>
                  <a:gd name="T4" fmla="*/ 1 w 101"/>
                  <a:gd name="T5" fmla="*/ 39 h 56"/>
                  <a:gd name="T6" fmla="*/ 0 w 101"/>
                  <a:gd name="T7" fmla="*/ 40 h 56"/>
                  <a:gd name="T8" fmla="*/ 65 w 101"/>
                  <a:gd name="T9" fmla="*/ 56 h 56"/>
                  <a:gd name="T10" fmla="*/ 101 w 101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56">
                    <a:moveTo>
                      <a:pt x="101" y="0"/>
                    </a:moveTo>
                    <a:cubicBezTo>
                      <a:pt x="101" y="1"/>
                      <a:pt x="100" y="1"/>
                      <a:pt x="100" y="1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0" y="40"/>
                      <a:pt x="0" y="40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62" name="Freeform 68"/>
              <p:cNvSpPr/>
              <p:nvPr/>
            </p:nvSpPr>
            <p:spPr bwMode="auto">
              <a:xfrm>
                <a:off x="3764179" y="1256040"/>
                <a:ext cx="212901" cy="117741"/>
              </a:xfrm>
              <a:custGeom>
                <a:avLst/>
                <a:gdLst>
                  <a:gd name="T0" fmla="*/ 45 w 112"/>
                  <a:gd name="T1" fmla="*/ 4 h 62"/>
                  <a:gd name="T2" fmla="*/ 44 w 112"/>
                  <a:gd name="T3" fmla="*/ 5 h 62"/>
                  <a:gd name="T4" fmla="*/ 44 w 112"/>
                  <a:gd name="T5" fmla="*/ 5 h 62"/>
                  <a:gd name="T6" fmla="*/ 43 w 112"/>
                  <a:gd name="T7" fmla="*/ 5 h 62"/>
                  <a:gd name="T8" fmla="*/ 43 w 112"/>
                  <a:gd name="T9" fmla="*/ 5 h 62"/>
                  <a:gd name="T10" fmla="*/ 43 w 112"/>
                  <a:gd name="T11" fmla="*/ 5 h 62"/>
                  <a:gd name="T12" fmla="*/ 43 w 112"/>
                  <a:gd name="T13" fmla="*/ 5 h 62"/>
                  <a:gd name="T14" fmla="*/ 42 w 112"/>
                  <a:gd name="T15" fmla="*/ 5 h 62"/>
                  <a:gd name="T16" fmla="*/ 41 w 112"/>
                  <a:gd name="T17" fmla="*/ 5 h 62"/>
                  <a:gd name="T18" fmla="*/ 37 w 112"/>
                  <a:gd name="T19" fmla="*/ 4 h 62"/>
                  <a:gd name="T20" fmla="*/ 0 w 112"/>
                  <a:gd name="T21" fmla="*/ 60 h 62"/>
                  <a:gd name="T22" fmla="*/ 8 w 112"/>
                  <a:gd name="T23" fmla="*/ 61 h 62"/>
                  <a:gd name="T24" fmla="*/ 107 w 112"/>
                  <a:gd name="T25" fmla="*/ 23 h 62"/>
                  <a:gd name="T26" fmla="*/ 112 w 112"/>
                  <a:gd name="T27" fmla="*/ 17 h 62"/>
                  <a:gd name="T28" fmla="*/ 47 w 112"/>
                  <a:gd name="T29" fmla="*/ 0 h 62"/>
                  <a:gd name="T30" fmla="*/ 45 w 112"/>
                  <a:gd name="T31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62">
                    <a:moveTo>
                      <a:pt x="45" y="4"/>
                    </a:moveTo>
                    <a:cubicBezTo>
                      <a:pt x="45" y="4"/>
                      <a:pt x="44" y="4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2" y="5"/>
                      <a:pt x="42" y="5"/>
                    </a:cubicBezTo>
                    <a:cubicBezTo>
                      <a:pt x="42" y="5"/>
                      <a:pt x="41" y="5"/>
                      <a:pt x="41" y="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" y="62"/>
                      <a:pt x="6" y="62"/>
                      <a:pt x="8" y="61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0" y="22"/>
                      <a:pt x="111" y="20"/>
                      <a:pt x="112" y="17"/>
                    </a:cubicBezTo>
                    <a:cubicBezTo>
                      <a:pt x="47" y="0"/>
                      <a:pt x="47" y="0"/>
                      <a:pt x="47" y="0"/>
                    </a:cubicBezTo>
                    <a:lnTo>
                      <a:pt x="4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6646216" y="3115609"/>
              <a:ext cx="291297" cy="241873"/>
              <a:chOff x="3965790" y="1735873"/>
              <a:chExt cx="537091" cy="445963"/>
            </a:xfrm>
            <a:solidFill>
              <a:schemeClr val="accent1"/>
            </a:solidFill>
          </p:grpSpPr>
          <p:sp>
            <p:nvSpPr>
              <p:cNvPr id="251" name="Freeform 69"/>
              <p:cNvSpPr/>
              <p:nvPr/>
            </p:nvSpPr>
            <p:spPr bwMode="auto">
              <a:xfrm>
                <a:off x="3965790" y="1905226"/>
                <a:ext cx="366125" cy="276610"/>
              </a:xfrm>
              <a:custGeom>
                <a:avLst/>
                <a:gdLst>
                  <a:gd name="T0" fmla="*/ 76 w 454"/>
                  <a:gd name="T1" fmla="*/ 0 h 343"/>
                  <a:gd name="T2" fmla="*/ 0 w 454"/>
                  <a:gd name="T3" fmla="*/ 343 h 343"/>
                  <a:gd name="T4" fmla="*/ 454 w 454"/>
                  <a:gd name="T5" fmla="*/ 343 h 343"/>
                  <a:gd name="T6" fmla="*/ 373 w 454"/>
                  <a:gd name="T7" fmla="*/ 0 h 343"/>
                  <a:gd name="T8" fmla="*/ 76 w 454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343">
                    <a:moveTo>
                      <a:pt x="76" y="0"/>
                    </a:moveTo>
                    <a:lnTo>
                      <a:pt x="0" y="343"/>
                    </a:lnTo>
                    <a:lnTo>
                      <a:pt x="454" y="343"/>
                    </a:lnTo>
                    <a:lnTo>
                      <a:pt x="373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52" name="Freeform 70"/>
              <p:cNvSpPr/>
              <p:nvPr/>
            </p:nvSpPr>
            <p:spPr bwMode="auto">
              <a:xfrm>
                <a:off x="4223045" y="1869743"/>
                <a:ext cx="279836" cy="247578"/>
              </a:xfrm>
              <a:custGeom>
                <a:avLst/>
                <a:gdLst>
                  <a:gd name="T0" fmla="*/ 137 w 347"/>
                  <a:gd name="T1" fmla="*/ 307 h 307"/>
                  <a:gd name="T2" fmla="*/ 347 w 347"/>
                  <a:gd name="T3" fmla="*/ 307 h 307"/>
                  <a:gd name="T4" fmla="*/ 274 w 347"/>
                  <a:gd name="T5" fmla="*/ 0 h 307"/>
                  <a:gd name="T6" fmla="*/ 5 w 347"/>
                  <a:gd name="T7" fmla="*/ 0 h 307"/>
                  <a:gd name="T8" fmla="*/ 0 w 347"/>
                  <a:gd name="T9" fmla="*/ 26 h 307"/>
                  <a:gd name="T10" fmla="*/ 71 w 347"/>
                  <a:gd name="T11" fmla="*/ 26 h 307"/>
                  <a:gd name="T12" fmla="*/ 137 w 347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307">
                    <a:moveTo>
                      <a:pt x="137" y="307"/>
                    </a:moveTo>
                    <a:lnTo>
                      <a:pt x="347" y="307"/>
                    </a:lnTo>
                    <a:lnTo>
                      <a:pt x="274" y="0"/>
                    </a:lnTo>
                    <a:lnTo>
                      <a:pt x="5" y="0"/>
                    </a:lnTo>
                    <a:lnTo>
                      <a:pt x="0" y="26"/>
                    </a:lnTo>
                    <a:lnTo>
                      <a:pt x="71" y="26"/>
                    </a:lnTo>
                    <a:lnTo>
                      <a:pt x="137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53" name="Freeform 71"/>
              <p:cNvSpPr/>
              <p:nvPr/>
            </p:nvSpPr>
            <p:spPr bwMode="auto">
              <a:xfrm>
                <a:off x="4055305" y="1777808"/>
                <a:ext cx="173385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7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7"/>
                      <a:pt x="46" y="7"/>
                    </a:cubicBezTo>
                    <a:cubicBezTo>
                      <a:pt x="26" y="7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54" name="Freeform 72"/>
              <p:cNvSpPr/>
              <p:nvPr/>
            </p:nvSpPr>
            <p:spPr bwMode="auto">
              <a:xfrm>
                <a:off x="4236754" y="1735873"/>
                <a:ext cx="172579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8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8"/>
                      <a:pt x="46" y="8"/>
                    </a:cubicBezTo>
                    <a:cubicBezTo>
                      <a:pt x="27" y="8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5348499" y="2694409"/>
              <a:ext cx="231376" cy="192012"/>
              <a:chOff x="1573074" y="959268"/>
              <a:chExt cx="426608" cy="354029"/>
            </a:xfrm>
            <a:solidFill>
              <a:schemeClr val="accent6"/>
            </a:solidFill>
          </p:grpSpPr>
          <p:sp>
            <p:nvSpPr>
              <p:cNvPr id="247" name="Freeform 73"/>
              <p:cNvSpPr/>
              <p:nvPr/>
            </p:nvSpPr>
            <p:spPr bwMode="auto">
              <a:xfrm>
                <a:off x="1573074" y="1093944"/>
                <a:ext cx="291932" cy="219353"/>
              </a:xfrm>
              <a:custGeom>
                <a:avLst/>
                <a:gdLst>
                  <a:gd name="T0" fmla="*/ 59 w 362"/>
                  <a:gd name="T1" fmla="*/ 0 h 272"/>
                  <a:gd name="T2" fmla="*/ 0 w 362"/>
                  <a:gd name="T3" fmla="*/ 272 h 272"/>
                  <a:gd name="T4" fmla="*/ 362 w 362"/>
                  <a:gd name="T5" fmla="*/ 272 h 272"/>
                  <a:gd name="T6" fmla="*/ 298 w 362"/>
                  <a:gd name="T7" fmla="*/ 0 h 272"/>
                  <a:gd name="T8" fmla="*/ 59 w 362"/>
                  <a:gd name="T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72">
                    <a:moveTo>
                      <a:pt x="59" y="0"/>
                    </a:moveTo>
                    <a:lnTo>
                      <a:pt x="0" y="272"/>
                    </a:lnTo>
                    <a:lnTo>
                      <a:pt x="362" y="272"/>
                    </a:lnTo>
                    <a:lnTo>
                      <a:pt x="298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8" name="Freeform 74"/>
              <p:cNvSpPr/>
              <p:nvPr/>
            </p:nvSpPr>
            <p:spPr bwMode="auto">
              <a:xfrm>
                <a:off x="1777104" y="1063300"/>
                <a:ext cx="222578" cy="198385"/>
              </a:xfrm>
              <a:custGeom>
                <a:avLst/>
                <a:gdLst>
                  <a:gd name="T0" fmla="*/ 109 w 276"/>
                  <a:gd name="T1" fmla="*/ 246 h 246"/>
                  <a:gd name="T2" fmla="*/ 276 w 276"/>
                  <a:gd name="T3" fmla="*/ 246 h 246"/>
                  <a:gd name="T4" fmla="*/ 220 w 276"/>
                  <a:gd name="T5" fmla="*/ 0 h 246"/>
                  <a:gd name="T6" fmla="*/ 5 w 276"/>
                  <a:gd name="T7" fmla="*/ 0 h 246"/>
                  <a:gd name="T8" fmla="*/ 0 w 276"/>
                  <a:gd name="T9" fmla="*/ 22 h 246"/>
                  <a:gd name="T10" fmla="*/ 57 w 276"/>
                  <a:gd name="T11" fmla="*/ 22 h 246"/>
                  <a:gd name="T12" fmla="*/ 109 w 276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46">
                    <a:moveTo>
                      <a:pt x="109" y="246"/>
                    </a:moveTo>
                    <a:lnTo>
                      <a:pt x="276" y="246"/>
                    </a:lnTo>
                    <a:lnTo>
                      <a:pt x="220" y="0"/>
                    </a:lnTo>
                    <a:lnTo>
                      <a:pt x="5" y="0"/>
                    </a:lnTo>
                    <a:lnTo>
                      <a:pt x="0" y="22"/>
                    </a:lnTo>
                    <a:lnTo>
                      <a:pt x="57" y="22"/>
                    </a:lnTo>
                    <a:lnTo>
                      <a:pt x="109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9" name="Freeform 75"/>
              <p:cNvSpPr/>
              <p:nvPr/>
            </p:nvSpPr>
            <p:spPr bwMode="auto">
              <a:xfrm>
                <a:off x="1644041" y="991526"/>
                <a:ext cx="138708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7" y="0"/>
                      <a:pt x="37" y="0"/>
                    </a:cubicBezTo>
                    <a:cubicBezTo>
                      <a:pt x="57" y="0"/>
                      <a:pt x="73" y="12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50" name="Freeform 76"/>
              <p:cNvSpPr/>
              <p:nvPr/>
            </p:nvSpPr>
            <p:spPr bwMode="auto">
              <a:xfrm>
                <a:off x="1788394" y="959268"/>
                <a:ext cx="139515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7" y="0"/>
                      <a:pt x="37" y="0"/>
                    </a:cubicBezTo>
                    <a:cubicBezTo>
                      <a:pt x="57" y="0"/>
                      <a:pt x="73" y="11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0" name="Group 39"/>
            <p:cNvGrpSpPr/>
            <p:nvPr/>
          </p:nvGrpSpPr>
          <p:grpSpPr>
            <a:xfrm>
              <a:off x="5755703" y="2548323"/>
              <a:ext cx="246684" cy="321477"/>
              <a:chOff x="2323872" y="689916"/>
              <a:chExt cx="454834" cy="592736"/>
            </a:xfrm>
            <a:solidFill>
              <a:schemeClr val="accent3"/>
            </a:solidFill>
          </p:grpSpPr>
          <p:sp>
            <p:nvSpPr>
              <p:cNvPr id="245" name="Freeform 77"/>
              <p:cNvSpPr/>
              <p:nvPr/>
            </p:nvSpPr>
            <p:spPr bwMode="auto">
              <a:xfrm>
                <a:off x="2323872" y="979429"/>
                <a:ext cx="454834" cy="303223"/>
              </a:xfrm>
              <a:custGeom>
                <a:avLst/>
                <a:gdLst>
                  <a:gd name="T0" fmla="*/ 239 w 239"/>
                  <a:gd name="T1" fmla="*/ 159 h 159"/>
                  <a:gd name="T2" fmla="*/ 119 w 239"/>
                  <a:gd name="T3" fmla="*/ 0 h 159"/>
                  <a:gd name="T4" fmla="*/ 0 w 239"/>
                  <a:gd name="T5" fmla="*/ 159 h 159"/>
                  <a:gd name="T6" fmla="*/ 239 w 239"/>
                  <a:gd name="T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159">
                    <a:moveTo>
                      <a:pt x="239" y="159"/>
                    </a:moveTo>
                    <a:cubicBezTo>
                      <a:pt x="239" y="71"/>
                      <a:pt x="185" y="0"/>
                      <a:pt x="119" y="0"/>
                    </a:cubicBezTo>
                    <a:cubicBezTo>
                      <a:pt x="53" y="0"/>
                      <a:pt x="0" y="71"/>
                      <a:pt x="0" y="159"/>
                    </a:cubicBezTo>
                    <a:lnTo>
                      <a:pt x="23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6" name="Oval 78"/>
              <p:cNvSpPr>
                <a:spLocks noChangeArrowheads="1"/>
              </p:cNvSpPr>
              <p:nvPr/>
            </p:nvSpPr>
            <p:spPr bwMode="auto">
              <a:xfrm>
                <a:off x="2413388" y="689916"/>
                <a:ext cx="268545" cy="2693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1" name="Group 40"/>
            <p:cNvGrpSpPr/>
            <p:nvPr/>
          </p:nvGrpSpPr>
          <p:grpSpPr>
            <a:xfrm>
              <a:off x="4993344" y="2338816"/>
              <a:ext cx="157021" cy="202508"/>
              <a:chOff x="918243" y="303630"/>
              <a:chExt cx="289513" cy="373383"/>
            </a:xfrm>
            <a:solidFill>
              <a:schemeClr val="accent3"/>
            </a:solidFill>
          </p:grpSpPr>
          <p:sp>
            <p:nvSpPr>
              <p:cNvPr id="243" name="Freeform 79"/>
              <p:cNvSpPr/>
              <p:nvPr/>
            </p:nvSpPr>
            <p:spPr bwMode="auto">
              <a:xfrm>
                <a:off x="918243" y="486692"/>
                <a:ext cx="289513" cy="190321"/>
              </a:xfrm>
              <a:custGeom>
                <a:avLst/>
                <a:gdLst>
                  <a:gd name="T0" fmla="*/ 152 w 152"/>
                  <a:gd name="T1" fmla="*/ 100 h 100"/>
                  <a:gd name="T2" fmla="*/ 76 w 152"/>
                  <a:gd name="T3" fmla="*/ 0 h 100"/>
                  <a:gd name="T4" fmla="*/ 0 w 152"/>
                  <a:gd name="T5" fmla="*/ 100 h 100"/>
                  <a:gd name="T6" fmla="*/ 152 w 15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00">
                    <a:moveTo>
                      <a:pt x="152" y="100"/>
                    </a:moveTo>
                    <a:cubicBezTo>
                      <a:pt x="152" y="45"/>
                      <a:pt x="118" y="0"/>
                      <a:pt x="76" y="0"/>
                    </a:cubicBezTo>
                    <a:cubicBezTo>
                      <a:pt x="34" y="0"/>
                      <a:pt x="0" y="45"/>
                      <a:pt x="0" y="100"/>
                    </a:cubicBezTo>
                    <a:lnTo>
                      <a:pt x="1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4" name="Oval 80"/>
              <p:cNvSpPr>
                <a:spLocks noChangeArrowheads="1"/>
              </p:cNvSpPr>
              <p:nvPr/>
            </p:nvSpPr>
            <p:spPr bwMode="auto">
              <a:xfrm>
                <a:off x="974694" y="303630"/>
                <a:ext cx="170159" cy="1693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sp>
          <p:nvSpPr>
            <p:cNvPr id="42" name="Freeform 81"/>
            <p:cNvSpPr>
              <a:spLocks noEditPoints="1"/>
            </p:cNvSpPr>
            <p:nvPr/>
          </p:nvSpPr>
          <p:spPr bwMode="auto">
            <a:xfrm>
              <a:off x="6185666" y="2433346"/>
              <a:ext cx="254871" cy="246210"/>
            </a:xfrm>
            <a:custGeom>
              <a:avLst/>
              <a:gdLst>
                <a:gd name="T0" fmla="*/ 210 w 247"/>
                <a:gd name="T1" fmla="*/ 176 h 239"/>
                <a:gd name="T2" fmla="*/ 157 w 247"/>
                <a:gd name="T3" fmla="*/ 196 h 239"/>
                <a:gd name="T4" fmla="*/ 142 w 247"/>
                <a:gd name="T5" fmla="*/ 187 h 239"/>
                <a:gd name="T6" fmla="*/ 120 w 247"/>
                <a:gd name="T7" fmla="*/ 189 h 239"/>
                <a:gd name="T8" fmla="*/ 97 w 247"/>
                <a:gd name="T9" fmla="*/ 194 h 239"/>
                <a:gd name="T10" fmla="*/ 65 w 247"/>
                <a:gd name="T11" fmla="*/ 176 h 239"/>
                <a:gd name="T12" fmla="*/ 62 w 247"/>
                <a:gd name="T13" fmla="*/ 129 h 239"/>
                <a:gd name="T14" fmla="*/ 100 w 247"/>
                <a:gd name="T15" fmla="*/ 68 h 239"/>
                <a:gd name="T16" fmla="*/ 146 w 247"/>
                <a:gd name="T17" fmla="*/ 52 h 239"/>
                <a:gd name="T18" fmla="*/ 165 w 247"/>
                <a:gd name="T19" fmla="*/ 62 h 239"/>
                <a:gd name="T20" fmla="*/ 181 w 247"/>
                <a:gd name="T21" fmla="*/ 58 h 239"/>
                <a:gd name="T22" fmla="*/ 168 w 247"/>
                <a:gd name="T23" fmla="*/ 154 h 239"/>
                <a:gd name="T24" fmla="*/ 163 w 247"/>
                <a:gd name="T25" fmla="*/ 172 h 239"/>
                <a:gd name="T26" fmla="*/ 170 w 247"/>
                <a:gd name="T27" fmla="*/ 179 h 239"/>
                <a:gd name="T28" fmla="*/ 213 w 247"/>
                <a:gd name="T29" fmla="*/ 153 h 239"/>
                <a:gd name="T30" fmla="*/ 206 w 247"/>
                <a:gd name="T31" fmla="*/ 40 h 239"/>
                <a:gd name="T32" fmla="*/ 143 w 247"/>
                <a:gd name="T33" fmla="*/ 17 h 239"/>
                <a:gd name="T34" fmla="*/ 133 w 247"/>
                <a:gd name="T35" fmla="*/ 17 h 239"/>
                <a:gd name="T36" fmla="*/ 21 w 247"/>
                <a:gd name="T37" fmla="*/ 133 h 239"/>
                <a:gd name="T38" fmla="*/ 125 w 247"/>
                <a:gd name="T39" fmla="*/ 223 h 239"/>
                <a:gd name="T40" fmla="*/ 216 w 247"/>
                <a:gd name="T41" fmla="*/ 193 h 239"/>
                <a:gd name="T42" fmla="*/ 180 w 247"/>
                <a:gd name="T43" fmla="*/ 228 h 239"/>
                <a:gd name="T44" fmla="*/ 38 w 247"/>
                <a:gd name="T45" fmla="*/ 211 h 239"/>
                <a:gd name="T46" fmla="*/ 37 w 247"/>
                <a:gd name="T47" fmla="*/ 45 h 239"/>
                <a:gd name="T48" fmla="*/ 215 w 247"/>
                <a:gd name="T49" fmla="*/ 27 h 239"/>
                <a:gd name="T50" fmla="*/ 242 w 247"/>
                <a:gd name="T51" fmla="*/ 130 h 239"/>
                <a:gd name="T52" fmla="*/ 145 w 247"/>
                <a:gd name="T53" fmla="*/ 65 h 239"/>
                <a:gd name="T54" fmla="*/ 95 w 247"/>
                <a:gd name="T55" fmla="*/ 116 h 239"/>
                <a:gd name="T56" fmla="*/ 83 w 247"/>
                <a:gd name="T57" fmla="*/ 161 h 239"/>
                <a:gd name="T58" fmla="*/ 93 w 247"/>
                <a:gd name="T59" fmla="*/ 179 h 239"/>
                <a:gd name="T60" fmla="*/ 136 w 247"/>
                <a:gd name="T61" fmla="*/ 158 h 239"/>
                <a:gd name="T62" fmla="*/ 149 w 247"/>
                <a:gd name="T63" fmla="*/ 132 h 239"/>
                <a:gd name="T64" fmla="*/ 164 w 247"/>
                <a:gd name="T65" fmla="*/ 85 h 239"/>
                <a:gd name="T66" fmla="*/ 153 w 247"/>
                <a:gd name="T67" fmla="*/ 6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" h="239">
                  <a:moveTo>
                    <a:pt x="242" y="130"/>
                  </a:moveTo>
                  <a:cubicBezTo>
                    <a:pt x="236" y="148"/>
                    <a:pt x="226" y="163"/>
                    <a:pt x="210" y="176"/>
                  </a:cubicBezTo>
                  <a:cubicBezTo>
                    <a:pt x="195" y="190"/>
                    <a:pt x="179" y="197"/>
                    <a:pt x="163" y="197"/>
                  </a:cubicBezTo>
                  <a:cubicBezTo>
                    <a:pt x="157" y="196"/>
                    <a:pt x="157" y="196"/>
                    <a:pt x="157" y="196"/>
                  </a:cubicBezTo>
                  <a:cubicBezTo>
                    <a:pt x="156" y="196"/>
                    <a:pt x="153" y="196"/>
                    <a:pt x="150" y="195"/>
                  </a:cubicBezTo>
                  <a:cubicBezTo>
                    <a:pt x="147" y="194"/>
                    <a:pt x="144" y="191"/>
                    <a:pt x="142" y="187"/>
                  </a:cubicBezTo>
                  <a:cubicBezTo>
                    <a:pt x="139" y="176"/>
                    <a:pt x="139" y="176"/>
                    <a:pt x="139" y="176"/>
                  </a:cubicBezTo>
                  <a:cubicBezTo>
                    <a:pt x="133" y="181"/>
                    <a:pt x="126" y="186"/>
                    <a:pt x="120" y="189"/>
                  </a:cubicBezTo>
                  <a:cubicBezTo>
                    <a:pt x="116" y="190"/>
                    <a:pt x="113" y="191"/>
                    <a:pt x="109" y="192"/>
                  </a:cubicBezTo>
                  <a:cubicBezTo>
                    <a:pt x="105" y="193"/>
                    <a:pt x="101" y="194"/>
                    <a:pt x="97" y="194"/>
                  </a:cubicBezTo>
                  <a:cubicBezTo>
                    <a:pt x="92" y="194"/>
                    <a:pt x="86" y="193"/>
                    <a:pt x="81" y="191"/>
                  </a:cubicBezTo>
                  <a:cubicBezTo>
                    <a:pt x="73" y="188"/>
                    <a:pt x="68" y="183"/>
                    <a:pt x="65" y="176"/>
                  </a:cubicBezTo>
                  <a:cubicBezTo>
                    <a:pt x="61" y="169"/>
                    <a:pt x="59" y="161"/>
                    <a:pt x="59" y="151"/>
                  </a:cubicBezTo>
                  <a:cubicBezTo>
                    <a:pt x="59" y="143"/>
                    <a:pt x="60" y="136"/>
                    <a:pt x="62" y="129"/>
                  </a:cubicBezTo>
                  <a:cubicBezTo>
                    <a:pt x="64" y="122"/>
                    <a:pt x="67" y="115"/>
                    <a:pt x="70" y="109"/>
                  </a:cubicBezTo>
                  <a:cubicBezTo>
                    <a:pt x="79" y="92"/>
                    <a:pt x="89" y="78"/>
                    <a:pt x="100" y="68"/>
                  </a:cubicBezTo>
                  <a:cubicBezTo>
                    <a:pt x="113" y="58"/>
                    <a:pt x="126" y="52"/>
                    <a:pt x="139" y="52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50" y="53"/>
                    <a:pt x="150" y="53"/>
                    <a:pt x="150" y="53"/>
                  </a:cubicBezTo>
                  <a:cubicBezTo>
                    <a:pt x="156" y="55"/>
                    <a:pt x="160" y="57"/>
                    <a:pt x="165" y="62"/>
                  </a:cubicBezTo>
                  <a:cubicBezTo>
                    <a:pt x="174" y="73"/>
                    <a:pt x="174" y="73"/>
                    <a:pt x="174" y="73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163" y="167"/>
                    <a:pt x="163" y="170"/>
                    <a:pt x="163" y="172"/>
                  </a:cubicBezTo>
                  <a:cubicBezTo>
                    <a:pt x="163" y="175"/>
                    <a:pt x="164" y="177"/>
                    <a:pt x="166" y="178"/>
                  </a:cubicBezTo>
                  <a:cubicBezTo>
                    <a:pt x="170" y="179"/>
                    <a:pt x="170" y="179"/>
                    <a:pt x="170" y="179"/>
                  </a:cubicBezTo>
                  <a:cubicBezTo>
                    <a:pt x="173" y="179"/>
                    <a:pt x="173" y="179"/>
                    <a:pt x="173" y="179"/>
                  </a:cubicBezTo>
                  <a:cubicBezTo>
                    <a:pt x="186" y="179"/>
                    <a:pt x="200" y="170"/>
                    <a:pt x="213" y="153"/>
                  </a:cubicBezTo>
                  <a:cubicBezTo>
                    <a:pt x="226" y="135"/>
                    <a:pt x="233" y="116"/>
                    <a:pt x="233" y="96"/>
                  </a:cubicBezTo>
                  <a:cubicBezTo>
                    <a:pt x="233" y="74"/>
                    <a:pt x="224" y="55"/>
                    <a:pt x="206" y="40"/>
                  </a:cubicBezTo>
                  <a:cubicBezTo>
                    <a:pt x="197" y="32"/>
                    <a:pt x="187" y="26"/>
                    <a:pt x="177" y="22"/>
                  </a:cubicBezTo>
                  <a:cubicBezTo>
                    <a:pt x="166" y="19"/>
                    <a:pt x="155" y="17"/>
                    <a:pt x="143" y="17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02" y="19"/>
                    <a:pt x="76" y="32"/>
                    <a:pt x="54" y="55"/>
                  </a:cubicBezTo>
                  <a:cubicBezTo>
                    <a:pt x="32" y="78"/>
                    <a:pt x="21" y="104"/>
                    <a:pt x="21" y="133"/>
                  </a:cubicBezTo>
                  <a:cubicBezTo>
                    <a:pt x="21" y="159"/>
                    <a:pt x="30" y="181"/>
                    <a:pt x="48" y="197"/>
                  </a:cubicBezTo>
                  <a:cubicBezTo>
                    <a:pt x="67" y="214"/>
                    <a:pt x="93" y="223"/>
                    <a:pt x="125" y="223"/>
                  </a:cubicBezTo>
                  <a:cubicBezTo>
                    <a:pt x="146" y="223"/>
                    <a:pt x="166" y="219"/>
                    <a:pt x="184" y="211"/>
                  </a:cubicBezTo>
                  <a:cubicBezTo>
                    <a:pt x="193" y="208"/>
                    <a:pt x="203" y="201"/>
                    <a:pt x="216" y="193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10" y="212"/>
                    <a:pt x="195" y="222"/>
                    <a:pt x="180" y="228"/>
                  </a:cubicBezTo>
                  <a:cubicBezTo>
                    <a:pt x="163" y="236"/>
                    <a:pt x="144" y="239"/>
                    <a:pt x="125" y="239"/>
                  </a:cubicBezTo>
                  <a:cubicBezTo>
                    <a:pt x="91" y="239"/>
                    <a:pt x="62" y="230"/>
                    <a:pt x="38" y="211"/>
                  </a:cubicBezTo>
                  <a:cubicBezTo>
                    <a:pt x="13" y="191"/>
                    <a:pt x="0" y="165"/>
                    <a:pt x="0" y="135"/>
                  </a:cubicBezTo>
                  <a:cubicBezTo>
                    <a:pt x="0" y="103"/>
                    <a:pt x="12" y="73"/>
                    <a:pt x="37" y="45"/>
                  </a:cubicBezTo>
                  <a:cubicBezTo>
                    <a:pt x="64" y="15"/>
                    <a:pt x="96" y="0"/>
                    <a:pt x="134" y="0"/>
                  </a:cubicBezTo>
                  <a:cubicBezTo>
                    <a:pt x="166" y="0"/>
                    <a:pt x="193" y="9"/>
                    <a:pt x="215" y="27"/>
                  </a:cubicBezTo>
                  <a:cubicBezTo>
                    <a:pt x="236" y="45"/>
                    <a:pt x="247" y="68"/>
                    <a:pt x="247" y="97"/>
                  </a:cubicBezTo>
                  <a:cubicBezTo>
                    <a:pt x="247" y="107"/>
                    <a:pt x="245" y="119"/>
                    <a:pt x="242" y="130"/>
                  </a:cubicBezTo>
                  <a:close/>
                  <a:moveTo>
                    <a:pt x="153" y="66"/>
                  </a:moveTo>
                  <a:cubicBezTo>
                    <a:pt x="150" y="65"/>
                    <a:pt x="148" y="65"/>
                    <a:pt x="145" y="65"/>
                  </a:cubicBezTo>
                  <a:cubicBezTo>
                    <a:pt x="137" y="65"/>
                    <a:pt x="127" y="70"/>
                    <a:pt x="117" y="81"/>
                  </a:cubicBezTo>
                  <a:cubicBezTo>
                    <a:pt x="109" y="91"/>
                    <a:pt x="102" y="102"/>
                    <a:pt x="95" y="116"/>
                  </a:cubicBezTo>
                  <a:cubicBezTo>
                    <a:pt x="92" y="124"/>
                    <a:pt x="89" y="132"/>
                    <a:pt x="87" y="139"/>
                  </a:cubicBezTo>
                  <a:cubicBezTo>
                    <a:pt x="84" y="148"/>
                    <a:pt x="83" y="155"/>
                    <a:pt x="83" y="161"/>
                  </a:cubicBezTo>
                  <a:cubicBezTo>
                    <a:pt x="83" y="165"/>
                    <a:pt x="84" y="169"/>
                    <a:pt x="85" y="172"/>
                  </a:cubicBezTo>
                  <a:cubicBezTo>
                    <a:pt x="87" y="175"/>
                    <a:pt x="89" y="177"/>
                    <a:pt x="93" y="179"/>
                  </a:cubicBezTo>
                  <a:cubicBezTo>
                    <a:pt x="97" y="181"/>
                    <a:pt x="101" y="182"/>
                    <a:pt x="105" y="182"/>
                  </a:cubicBezTo>
                  <a:cubicBezTo>
                    <a:pt x="116" y="182"/>
                    <a:pt x="127" y="174"/>
                    <a:pt x="136" y="158"/>
                  </a:cubicBezTo>
                  <a:cubicBezTo>
                    <a:pt x="137" y="156"/>
                    <a:pt x="139" y="153"/>
                    <a:pt x="141" y="149"/>
                  </a:cubicBezTo>
                  <a:cubicBezTo>
                    <a:pt x="143" y="145"/>
                    <a:pt x="146" y="139"/>
                    <a:pt x="149" y="132"/>
                  </a:cubicBezTo>
                  <a:cubicBezTo>
                    <a:pt x="153" y="124"/>
                    <a:pt x="157" y="116"/>
                    <a:pt x="159" y="109"/>
                  </a:cubicBezTo>
                  <a:cubicBezTo>
                    <a:pt x="162" y="99"/>
                    <a:pt x="164" y="92"/>
                    <a:pt x="164" y="85"/>
                  </a:cubicBezTo>
                  <a:cubicBezTo>
                    <a:pt x="164" y="80"/>
                    <a:pt x="163" y="77"/>
                    <a:pt x="161" y="73"/>
                  </a:cubicBezTo>
                  <a:cubicBezTo>
                    <a:pt x="160" y="70"/>
                    <a:pt x="157" y="68"/>
                    <a:pt x="153" y="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43" name="Freeform 82"/>
            <p:cNvSpPr>
              <a:spLocks noEditPoints="1"/>
            </p:cNvSpPr>
            <p:nvPr/>
          </p:nvSpPr>
          <p:spPr bwMode="auto">
            <a:xfrm>
              <a:off x="6031287" y="1885566"/>
              <a:ext cx="200984" cy="193763"/>
            </a:xfrm>
            <a:custGeom>
              <a:avLst/>
              <a:gdLst>
                <a:gd name="T0" fmla="*/ 166 w 195"/>
                <a:gd name="T1" fmla="*/ 139 h 188"/>
                <a:gd name="T2" fmla="*/ 124 w 195"/>
                <a:gd name="T3" fmla="*/ 155 h 188"/>
                <a:gd name="T4" fmla="*/ 112 w 195"/>
                <a:gd name="T5" fmla="*/ 147 h 188"/>
                <a:gd name="T6" fmla="*/ 95 w 195"/>
                <a:gd name="T7" fmla="*/ 149 h 188"/>
                <a:gd name="T8" fmla="*/ 77 w 195"/>
                <a:gd name="T9" fmla="*/ 153 h 188"/>
                <a:gd name="T10" fmla="*/ 51 w 195"/>
                <a:gd name="T11" fmla="*/ 139 h 188"/>
                <a:gd name="T12" fmla="*/ 49 w 195"/>
                <a:gd name="T13" fmla="*/ 102 h 188"/>
                <a:gd name="T14" fmla="*/ 79 w 195"/>
                <a:gd name="T15" fmla="*/ 54 h 188"/>
                <a:gd name="T16" fmla="*/ 115 w 195"/>
                <a:gd name="T17" fmla="*/ 41 h 188"/>
                <a:gd name="T18" fmla="*/ 130 w 195"/>
                <a:gd name="T19" fmla="*/ 49 h 188"/>
                <a:gd name="T20" fmla="*/ 143 w 195"/>
                <a:gd name="T21" fmla="*/ 46 h 188"/>
                <a:gd name="T22" fmla="*/ 132 w 195"/>
                <a:gd name="T23" fmla="*/ 121 h 188"/>
                <a:gd name="T24" fmla="*/ 129 w 195"/>
                <a:gd name="T25" fmla="*/ 135 h 188"/>
                <a:gd name="T26" fmla="*/ 134 w 195"/>
                <a:gd name="T27" fmla="*/ 141 h 188"/>
                <a:gd name="T28" fmla="*/ 168 w 195"/>
                <a:gd name="T29" fmla="*/ 120 h 188"/>
                <a:gd name="T30" fmla="*/ 162 w 195"/>
                <a:gd name="T31" fmla="*/ 31 h 188"/>
                <a:gd name="T32" fmla="*/ 113 w 195"/>
                <a:gd name="T33" fmla="*/ 13 h 188"/>
                <a:gd name="T34" fmla="*/ 105 w 195"/>
                <a:gd name="T35" fmla="*/ 13 h 188"/>
                <a:gd name="T36" fmla="*/ 17 w 195"/>
                <a:gd name="T37" fmla="*/ 105 h 188"/>
                <a:gd name="T38" fmla="*/ 99 w 195"/>
                <a:gd name="T39" fmla="*/ 176 h 188"/>
                <a:gd name="T40" fmla="*/ 170 w 195"/>
                <a:gd name="T41" fmla="*/ 152 h 188"/>
                <a:gd name="T42" fmla="*/ 142 w 195"/>
                <a:gd name="T43" fmla="*/ 180 h 188"/>
                <a:gd name="T44" fmla="*/ 30 w 195"/>
                <a:gd name="T45" fmla="*/ 166 h 188"/>
                <a:gd name="T46" fmla="*/ 29 w 195"/>
                <a:gd name="T47" fmla="*/ 36 h 188"/>
                <a:gd name="T48" fmla="*/ 169 w 195"/>
                <a:gd name="T49" fmla="*/ 22 h 188"/>
                <a:gd name="T50" fmla="*/ 191 w 195"/>
                <a:gd name="T51" fmla="*/ 103 h 188"/>
                <a:gd name="T52" fmla="*/ 115 w 195"/>
                <a:gd name="T53" fmla="*/ 51 h 188"/>
                <a:gd name="T54" fmla="*/ 75 w 195"/>
                <a:gd name="T55" fmla="*/ 92 h 188"/>
                <a:gd name="T56" fmla="*/ 66 w 195"/>
                <a:gd name="T57" fmla="*/ 127 h 188"/>
                <a:gd name="T58" fmla="*/ 74 w 195"/>
                <a:gd name="T59" fmla="*/ 141 h 188"/>
                <a:gd name="T60" fmla="*/ 107 w 195"/>
                <a:gd name="T61" fmla="*/ 124 h 188"/>
                <a:gd name="T62" fmla="*/ 118 w 195"/>
                <a:gd name="T63" fmla="*/ 104 h 188"/>
                <a:gd name="T64" fmla="*/ 129 w 195"/>
                <a:gd name="T65" fmla="*/ 67 h 188"/>
                <a:gd name="T66" fmla="*/ 121 w 195"/>
                <a:gd name="T67" fmla="*/ 5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5" h="188">
                  <a:moveTo>
                    <a:pt x="191" y="103"/>
                  </a:moveTo>
                  <a:cubicBezTo>
                    <a:pt x="186" y="116"/>
                    <a:pt x="178" y="128"/>
                    <a:pt x="166" y="139"/>
                  </a:cubicBezTo>
                  <a:cubicBezTo>
                    <a:pt x="153" y="150"/>
                    <a:pt x="141" y="155"/>
                    <a:pt x="129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3" y="155"/>
                    <a:pt x="121" y="154"/>
                    <a:pt x="118" y="153"/>
                  </a:cubicBezTo>
                  <a:cubicBezTo>
                    <a:pt x="116" y="153"/>
                    <a:pt x="114" y="151"/>
                    <a:pt x="112" y="147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5" y="143"/>
                    <a:pt x="100" y="146"/>
                    <a:pt x="95" y="149"/>
                  </a:cubicBezTo>
                  <a:cubicBezTo>
                    <a:pt x="92" y="150"/>
                    <a:pt x="89" y="151"/>
                    <a:pt x="86" y="152"/>
                  </a:cubicBezTo>
                  <a:cubicBezTo>
                    <a:pt x="83" y="152"/>
                    <a:pt x="80" y="153"/>
                    <a:pt x="77" y="153"/>
                  </a:cubicBezTo>
                  <a:cubicBezTo>
                    <a:pt x="73" y="153"/>
                    <a:pt x="68" y="152"/>
                    <a:pt x="64" y="150"/>
                  </a:cubicBezTo>
                  <a:cubicBezTo>
                    <a:pt x="58" y="148"/>
                    <a:pt x="54" y="144"/>
                    <a:pt x="51" y="139"/>
                  </a:cubicBezTo>
                  <a:cubicBezTo>
                    <a:pt x="48" y="133"/>
                    <a:pt x="47" y="127"/>
                    <a:pt x="47" y="119"/>
                  </a:cubicBezTo>
                  <a:cubicBezTo>
                    <a:pt x="47" y="113"/>
                    <a:pt x="48" y="107"/>
                    <a:pt x="49" y="102"/>
                  </a:cubicBezTo>
                  <a:cubicBezTo>
                    <a:pt x="51" y="96"/>
                    <a:pt x="53" y="91"/>
                    <a:pt x="56" y="86"/>
                  </a:cubicBezTo>
                  <a:cubicBezTo>
                    <a:pt x="62" y="72"/>
                    <a:pt x="70" y="62"/>
                    <a:pt x="79" y="54"/>
                  </a:cubicBezTo>
                  <a:cubicBezTo>
                    <a:pt x="89" y="46"/>
                    <a:pt x="99" y="41"/>
                    <a:pt x="110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23" y="43"/>
                    <a:pt x="127" y="45"/>
                    <a:pt x="130" y="49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29" y="131"/>
                    <a:pt x="129" y="134"/>
                    <a:pt x="129" y="135"/>
                  </a:cubicBezTo>
                  <a:cubicBezTo>
                    <a:pt x="129" y="138"/>
                    <a:pt x="129" y="140"/>
                    <a:pt x="131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47" y="141"/>
                    <a:pt x="157" y="134"/>
                    <a:pt x="168" y="120"/>
                  </a:cubicBezTo>
                  <a:cubicBezTo>
                    <a:pt x="178" y="107"/>
                    <a:pt x="183" y="92"/>
                    <a:pt x="183" y="76"/>
                  </a:cubicBezTo>
                  <a:cubicBezTo>
                    <a:pt x="183" y="58"/>
                    <a:pt x="176" y="43"/>
                    <a:pt x="162" y="31"/>
                  </a:cubicBezTo>
                  <a:cubicBezTo>
                    <a:pt x="155" y="25"/>
                    <a:pt x="148" y="21"/>
                    <a:pt x="139" y="18"/>
                  </a:cubicBezTo>
                  <a:cubicBezTo>
                    <a:pt x="131" y="15"/>
                    <a:pt x="122" y="13"/>
                    <a:pt x="113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81" y="16"/>
                    <a:pt x="60" y="26"/>
                    <a:pt x="43" y="44"/>
                  </a:cubicBezTo>
                  <a:cubicBezTo>
                    <a:pt x="26" y="62"/>
                    <a:pt x="17" y="82"/>
                    <a:pt x="17" y="105"/>
                  </a:cubicBezTo>
                  <a:cubicBezTo>
                    <a:pt x="17" y="126"/>
                    <a:pt x="24" y="142"/>
                    <a:pt x="38" y="155"/>
                  </a:cubicBezTo>
                  <a:cubicBezTo>
                    <a:pt x="53" y="169"/>
                    <a:pt x="73" y="176"/>
                    <a:pt x="99" y="176"/>
                  </a:cubicBezTo>
                  <a:cubicBezTo>
                    <a:pt x="115" y="176"/>
                    <a:pt x="131" y="173"/>
                    <a:pt x="145" y="166"/>
                  </a:cubicBezTo>
                  <a:cubicBezTo>
                    <a:pt x="152" y="164"/>
                    <a:pt x="160" y="159"/>
                    <a:pt x="170" y="152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166" y="167"/>
                    <a:pt x="154" y="175"/>
                    <a:pt x="142" y="180"/>
                  </a:cubicBezTo>
                  <a:cubicBezTo>
                    <a:pt x="128" y="185"/>
                    <a:pt x="114" y="188"/>
                    <a:pt x="98" y="188"/>
                  </a:cubicBezTo>
                  <a:cubicBezTo>
                    <a:pt x="72" y="188"/>
                    <a:pt x="49" y="181"/>
                    <a:pt x="30" y="166"/>
                  </a:cubicBezTo>
                  <a:cubicBezTo>
                    <a:pt x="10" y="150"/>
                    <a:pt x="0" y="130"/>
                    <a:pt x="0" y="106"/>
                  </a:cubicBezTo>
                  <a:cubicBezTo>
                    <a:pt x="0" y="81"/>
                    <a:pt x="10" y="58"/>
                    <a:pt x="29" y="36"/>
                  </a:cubicBezTo>
                  <a:cubicBezTo>
                    <a:pt x="51" y="12"/>
                    <a:pt x="76" y="0"/>
                    <a:pt x="105" y="0"/>
                  </a:cubicBezTo>
                  <a:cubicBezTo>
                    <a:pt x="131" y="0"/>
                    <a:pt x="152" y="8"/>
                    <a:pt x="169" y="22"/>
                  </a:cubicBezTo>
                  <a:cubicBezTo>
                    <a:pt x="186" y="36"/>
                    <a:pt x="195" y="54"/>
                    <a:pt x="195" y="76"/>
                  </a:cubicBezTo>
                  <a:cubicBezTo>
                    <a:pt x="195" y="85"/>
                    <a:pt x="193" y="94"/>
                    <a:pt x="191" y="103"/>
                  </a:cubicBezTo>
                  <a:close/>
                  <a:moveTo>
                    <a:pt x="121" y="52"/>
                  </a:moveTo>
                  <a:cubicBezTo>
                    <a:pt x="119" y="51"/>
                    <a:pt x="117" y="51"/>
                    <a:pt x="115" y="51"/>
                  </a:cubicBezTo>
                  <a:cubicBezTo>
                    <a:pt x="108" y="51"/>
                    <a:pt x="101" y="55"/>
                    <a:pt x="93" y="64"/>
                  </a:cubicBezTo>
                  <a:cubicBezTo>
                    <a:pt x="86" y="72"/>
                    <a:pt x="80" y="81"/>
                    <a:pt x="75" y="92"/>
                  </a:cubicBezTo>
                  <a:cubicBezTo>
                    <a:pt x="73" y="98"/>
                    <a:pt x="71" y="104"/>
                    <a:pt x="69" y="109"/>
                  </a:cubicBezTo>
                  <a:cubicBezTo>
                    <a:pt x="67" y="116"/>
                    <a:pt x="66" y="122"/>
                    <a:pt x="66" y="127"/>
                  </a:cubicBezTo>
                  <a:cubicBezTo>
                    <a:pt x="66" y="130"/>
                    <a:pt x="66" y="133"/>
                    <a:pt x="67" y="136"/>
                  </a:cubicBezTo>
                  <a:cubicBezTo>
                    <a:pt x="69" y="138"/>
                    <a:pt x="71" y="140"/>
                    <a:pt x="74" y="141"/>
                  </a:cubicBezTo>
                  <a:cubicBezTo>
                    <a:pt x="77" y="142"/>
                    <a:pt x="80" y="143"/>
                    <a:pt x="83" y="143"/>
                  </a:cubicBezTo>
                  <a:cubicBezTo>
                    <a:pt x="92" y="143"/>
                    <a:pt x="100" y="137"/>
                    <a:pt x="107" y="124"/>
                  </a:cubicBezTo>
                  <a:cubicBezTo>
                    <a:pt x="108" y="123"/>
                    <a:pt x="109" y="121"/>
                    <a:pt x="111" y="118"/>
                  </a:cubicBezTo>
                  <a:cubicBezTo>
                    <a:pt x="113" y="114"/>
                    <a:pt x="115" y="110"/>
                    <a:pt x="118" y="104"/>
                  </a:cubicBezTo>
                  <a:cubicBezTo>
                    <a:pt x="121" y="98"/>
                    <a:pt x="124" y="92"/>
                    <a:pt x="126" y="86"/>
                  </a:cubicBezTo>
                  <a:cubicBezTo>
                    <a:pt x="128" y="78"/>
                    <a:pt x="129" y="72"/>
                    <a:pt x="129" y="67"/>
                  </a:cubicBezTo>
                  <a:cubicBezTo>
                    <a:pt x="129" y="63"/>
                    <a:pt x="129" y="60"/>
                    <a:pt x="127" y="58"/>
                  </a:cubicBezTo>
                  <a:cubicBezTo>
                    <a:pt x="126" y="55"/>
                    <a:pt x="124" y="54"/>
                    <a:pt x="121" y="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727710" y="3506193"/>
              <a:ext cx="379211" cy="320165"/>
              <a:chOff x="2272260" y="2456027"/>
              <a:chExt cx="699186" cy="590317"/>
            </a:xfrm>
            <a:solidFill>
              <a:schemeClr val="accent3"/>
            </a:solidFill>
          </p:grpSpPr>
          <p:sp>
            <p:nvSpPr>
              <p:cNvPr id="239" name="Freeform 83"/>
              <p:cNvSpPr/>
              <p:nvPr/>
            </p:nvSpPr>
            <p:spPr bwMode="auto">
              <a:xfrm>
                <a:off x="2272260" y="2743928"/>
                <a:ext cx="455640" cy="302416"/>
              </a:xfrm>
              <a:custGeom>
                <a:avLst/>
                <a:gdLst>
                  <a:gd name="T0" fmla="*/ 239 w 239"/>
                  <a:gd name="T1" fmla="*/ 159 h 159"/>
                  <a:gd name="T2" fmla="*/ 120 w 239"/>
                  <a:gd name="T3" fmla="*/ 0 h 159"/>
                  <a:gd name="T4" fmla="*/ 0 w 239"/>
                  <a:gd name="T5" fmla="*/ 159 h 159"/>
                  <a:gd name="T6" fmla="*/ 239 w 239"/>
                  <a:gd name="T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159">
                    <a:moveTo>
                      <a:pt x="239" y="159"/>
                    </a:moveTo>
                    <a:cubicBezTo>
                      <a:pt x="239" y="71"/>
                      <a:pt x="186" y="0"/>
                      <a:pt x="120" y="0"/>
                    </a:cubicBezTo>
                    <a:cubicBezTo>
                      <a:pt x="54" y="0"/>
                      <a:pt x="0" y="71"/>
                      <a:pt x="0" y="159"/>
                    </a:cubicBezTo>
                    <a:lnTo>
                      <a:pt x="23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0" name="Oval 84"/>
              <p:cNvSpPr>
                <a:spLocks noChangeArrowheads="1"/>
              </p:cNvSpPr>
              <p:nvPr/>
            </p:nvSpPr>
            <p:spPr bwMode="auto">
              <a:xfrm>
                <a:off x="2363388" y="2456027"/>
                <a:ext cx="266933" cy="2669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1" name="Freeform 85"/>
              <p:cNvSpPr/>
              <p:nvPr/>
            </p:nvSpPr>
            <p:spPr bwMode="auto">
              <a:xfrm>
                <a:off x="2659353" y="2743928"/>
                <a:ext cx="312093" cy="302416"/>
              </a:xfrm>
              <a:custGeom>
                <a:avLst/>
                <a:gdLst>
                  <a:gd name="T0" fmla="*/ 45 w 164"/>
                  <a:gd name="T1" fmla="*/ 0 h 159"/>
                  <a:gd name="T2" fmla="*/ 0 w 164"/>
                  <a:gd name="T3" fmla="*/ 11 h 159"/>
                  <a:gd name="T4" fmla="*/ 76 w 164"/>
                  <a:gd name="T5" fmla="*/ 159 h 159"/>
                  <a:gd name="T6" fmla="*/ 164 w 164"/>
                  <a:gd name="T7" fmla="*/ 159 h 159"/>
                  <a:gd name="T8" fmla="*/ 45 w 164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159">
                    <a:moveTo>
                      <a:pt x="45" y="0"/>
                    </a:moveTo>
                    <a:cubicBezTo>
                      <a:pt x="29" y="0"/>
                      <a:pt x="14" y="4"/>
                      <a:pt x="0" y="11"/>
                    </a:cubicBezTo>
                    <a:cubicBezTo>
                      <a:pt x="45" y="35"/>
                      <a:pt x="76" y="92"/>
                      <a:pt x="76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64" y="71"/>
                      <a:pt x="11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42" name="Freeform 86"/>
              <p:cNvSpPr/>
              <p:nvPr/>
            </p:nvSpPr>
            <p:spPr bwMode="auto">
              <a:xfrm>
                <a:off x="2656933" y="2456027"/>
                <a:ext cx="217740" cy="266933"/>
              </a:xfrm>
              <a:custGeom>
                <a:avLst/>
                <a:gdLst>
                  <a:gd name="T0" fmla="*/ 26 w 114"/>
                  <a:gd name="T1" fmla="*/ 70 h 140"/>
                  <a:gd name="T2" fmla="*/ 0 w 114"/>
                  <a:gd name="T3" fmla="*/ 124 h 140"/>
                  <a:gd name="T4" fmla="*/ 44 w 114"/>
                  <a:gd name="T5" fmla="*/ 140 h 140"/>
                  <a:gd name="T6" fmla="*/ 114 w 114"/>
                  <a:gd name="T7" fmla="*/ 70 h 140"/>
                  <a:gd name="T8" fmla="*/ 44 w 114"/>
                  <a:gd name="T9" fmla="*/ 0 h 140"/>
                  <a:gd name="T10" fmla="*/ 0 w 114"/>
                  <a:gd name="T11" fmla="*/ 15 h 140"/>
                  <a:gd name="T12" fmla="*/ 26 w 114"/>
                  <a:gd name="T13" fmla="*/ 7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140">
                    <a:moveTo>
                      <a:pt x="26" y="70"/>
                    </a:moveTo>
                    <a:cubicBezTo>
                      <a:pt x="26" y="92"/>
                      <a:pt x="16" y="111"/>
                      <a:pt x="0" y="124"/>
                    </a:cubicBezTo>
                    <a:cubicBezTo>
                      <a:pt x="12" y="134"/>
                      <a:pt x="27" y="140"/>
                      <a:pt x="44" y="140"/>
                    </a:cubicBezTo>
                    <a:cubicBezTo>
                      <a:pt x="83" y="140"/>
                      <a:pt x="114" y="108"/>
                      <a:pt x="114" y="70"/>
                    </a:cubicBezTo>
                    <a:cubicBezTo>
                      <a:pt x="114" y="31"/>
                      <a:pt x="83" y="0"/>
                      <a:pt x="44" y="0"/>
                    </a:cubicBezTo>
                    <a:cubicBezTo>
                      <a:pt x="27" y="0"/>
                      <a:pt x="12" y="5"/>
                      <a:pt x="0" y="15"/>
                    </a:cubicBezTo>
                    <a:cubicBezTo>
                      <a:pt x="16" y="28"/>
                      <a:pt x="26" y="48"/>
                      <a:pt x="26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44" name="Group 44"/>
            <p:cNvGrpSpPr/>
            <p:nvPr/>
          </p:nvGrpSpPr>
          <p:grpSpPr bwMode="auto">
            <a:xfrm>
              <a:off x="7783702" y="1302301"/>
              <a:ext cx="547276" cy="429809"/>
              <a:chOff x="3239991" y="2406834"/>
              <a:chExt cx="649993" cy="510479"/>
            </a:xfrm>
          </p:grpSpPr>
          <p:sp>
            <p:nvSpPr>
              <p:cNvPr id="98402" name="Freeform 29"/>
              <p:cNvSpPr/>
              <p:nvPr/>
            </p:nvSpPr>
            <p:spPr bwMode="auto">
              <a:xfrm>
                <a:off x="3239991" y="2448769"/>
                <a:ext cx="455640" cy="468544"/>
              </a:xfrm>
              <a:custGeom>
                <a:avLst/>
                <a:gdLst>
                  <a:gd name="T0" fmla="*/ 2147483647 w 239"/>
                  <a:gd name="T1" fmla="*/ 0 h 246"/>
                  <a:gd name="T2" fmla="*/ 2147483647 w 239"/>
                  <a:gd name="T3" fmla="*/ 0 h 246"/>
                  <a:gd name="T4" fmla="*/ 0 w 239"/>
                  <a:gd name="T5" fmla="*/ 2147483647 h 246"/>
                  <a:gd name="T6" fmla="*/ 0 w 239"/>
                  <a:gd name="T7" fmla="*/ 2147483647 h 246"/>
                  <a:gd name="T8" fmla="*/ 2147483647 w 239"/>
                  <a:gd name="T9" fmla="*/ 2147483647 h 246"/>
                  <a:gd name="T10" fmla="*/ 2147483647 w 239"/>
                  <a:gd name="T11" fmla="*/ 2147483647 h 246"/>
                  <a:gd name="T12" fmla="*/ 2147483647 w 239"/>
                  <a:gd name="T13" fmla="*/ 2147483647 h 246"/>
                  <a:gd name="T14" fmla="*/ 2147483647 w 239"/>
                  <a:gd name="T15" fmla="*/ 2147483647 h 246"/>
                  <a:gd name="T16" fmla="*/ 2147483647 w 239"/>
                  <a:gd name="T17" fmla="*/ 2147483647 h 246"/>
                  <a:gd name="T18" fmla="*/ 2147483647 w 239"/>
                  <a:gd name="T19" fmla="*/ 2147483647 h 246"/>
                  <a:gd name="T20" fmla="*/ 2147483647 w 239"/>
                  <a:gd name="T21" fmla="*/ 2147483647 h 246"/>
                  <a:gd name="T22" fmla="*/ 2147483647 w 239"/>
                  <a:gd name="T23" fmla="*/ 0 h 2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39" h="246">
                    <a:moveTo>
                      <a:pt x="190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55"/>
                      <a:pt x="22" y="177"/>
                      <a:pt x="49" y="177"/>
                    </a:cubicBezTo>
                    <a:cubicBezTo>
                      <a:pt x="56" y="177"/>
                      <a:pt x="56" y="177"/>
                      <a:pt x="56" y="177"/>
                    </a:cubicBezTo>
                    <a:cubicBezTo>
                      <a:pt x="49" y="198"/>
                      <a:pt x="31" y="246"/>
                      <a:pt x="31" y="245"/>
                    </a:cubicBezTo>
                    <a:cubicBezTo>
                      <a:pt x="32" y="244"/>
                      <a:pt x="96" y="195"/>
                      <a:pt x="120" y="177"/>
                    </a:cubicBezTo>
                    <a:cubicBezTo>
                      <a:pt x="190" y="177"/>
                      <a:pt x="190" y="177"/>
                      <a:pt x="190" y="177"/>
                    </a:cubicBezTo>
                    <a:cubicBezTo>
                      <a:pt x="217" y="177"/>
                      <a:pt x="239" y="155"/>
                      <a:pt x="239" y="128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9" y="22"/>
                      <a:pt x="217" y="0"/>
                      <a:pt x="190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03" name="Freeform 30"/>
              <p:cNvSpPr/>
              <p:nvPr/>
            </p:nvSpPr>
            <p:spPr bwMode="auto">
              <a:xfrm>
                <a:off x="3558536" y="2406834"/>
                <a:ext cx="331448" cy="384674"/>
              </a:xfrm>
              <a:custGeom>
                <a:avLst/>
                <a:gdLst>
                  <a:gd name="T0" fmla="*/ 2147483647 w 174"/>
                  <a:gd name="T1" fmla="*/ 0 h 202"/>
                  <a:gd name="T2" fmla="*/ 2147483647 w 174"/>
                  <a:gd name="T3" fmla="*/ 0 h 202"/>
                  <a:gd name="T4" fmla="*/ 0 w 174"/>
                  <a:gd name="T5" fmla="*/ 2147483647 h 202"/>
                  <a:gd name="T6" fmla="*/ 2147483647 w 174"/>
                  <a:gd name="T7" fmla="*/ 2147483647 h 202"/>
                  <a:gd name="T8" fmla="*/ 2147483647 w 174"/>
                  <a:gd name="T9" fmla="*/ 2147483647 h 202"/>
                  <a:gd name="T10" fmla="*/ 2147483647 w 174"/>
                  <a:gd name="T11" fmla="*/ 2147483647 h 202"/>
                  <a:gd name="T12" fmla="*/ 2147483647 w 174"/>
                  <a:gd name="T13" fmla="*/ 2147483647 h 202"/>
                  <a:gd name="T14" fmla="*/ 2147483647 w 174"/>
                  <a:gd name="T15" fmla="*/ 2147483647 h 202"/>
                  <a:gd name="T16" fmla="*/ 2147483647 w 174"/>
                  <a:gd name="T17" fmla="*/ 2147483647 h 202"/>
                  <a:gd name="T18" fmla="*/ 2147483647 w 174"/>
                  <a:gd name="T19" fmla="*/ 2147483647 h 202"/>
                  <a:gd name="T20" fmla="*/ 2147483647 w 174"/>
                  <a:gd name="T21" fmla="*/ 2147483647 h 202"/>
                  <a:gd name="T22" fmla="*/ 2147483647 w 174"/>
                  <a:gd name="T23" fmla="*/ 2147483647 h 202"/>
                  <a:gd name="T24" fmla="*/ 2147483647 w 174"/>
                  <a:gd name="T25" fmla="*/ 0 h 2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4" h="202">
                    <a:moveTo>
                      <a:pt x="134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2" y="0"/>
                      <a:pt x="6" y="2"/>
                      <a:pt x="0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65" y="5"/>
                      <a:pt x="90" y="30"/>
                      <a:pt x="90" y="6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3"/>
                      <a:pt x="90" y="154"/>
                      <a:pt x="89" y="156"/>
                    </a:cubicBezTo>
                    <a:cubicBezTo>
                      <a:pt x="113" y="173"/>
                      <a:pt x="148" y="200"/>
                      <a:pt x="148" y="201"/>
                    </a:cubicBezTo>
                    <a:cubicBezTo>
                      <a:pt x="149" y="202"/>
                      <a:pt x="134" y="162"/>
                      <a:pt x="128" y="145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56" y="145"/>
                      <a:pt x="174" y="127"/>
                      <a:pt x="174" y="105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8"/>
                      <a:pt x="156" y="0"/>
                      <a:pt x="134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46" name="Group 45"/>
            <p:cNvGrpSpPr/>
            <p:nvPr/>
          </p:nvGrpSpPr>
          <p:grpSpPr>
            <a:xfrm>
              <a:off x="5947001" y="776074"/>
              <a:ext cx="547276" cy="431167"/>
              <a:chOff x="1058564" y="1781841"/>
              <a:chExt cx="649993" cy="512092"/>
            </a:xfrm>
            <a:solidFill>
              <a:schemeClr val="accent1"/>
            </a:solidFill>
          </p:grpSpPr>
          <p:sp>
            <p:nvSpPr>
              <p:cNvPr id="235" name="Freeform 31"/>
              <p:cNvSpPr/>
              <p:nvPr/>
            </p:nvSpPr>
            <p:spPr bwMode="auto">
              <a:xfrm>
                <a:off x="1058564" y="1823776"/>
                <a:ext cx="457253" cy="470157"/>
              </a:xfrm>
              <a:custGeom>
                <a:avLst/>
                <a:gdLst>
                  <a:gd name="T0" fmla="*/ 191 w 240"/>
                  <a:gd name="T1" fmla="*/ 0 h 247"/>
                  <a:gd name="T2" fmla="*/ 49 w 240"/>
                  <a:gd name="T3" fmla="*/ 0 h 247"/>
                  <a:gd name="T4" fmla="*/ 0 w 240"/>
                  <a:gd name="T5" fmla="*/ 49 h 247"/>
                  <a:gd name="T6" fmla="*/ 0 w 240"/>
                  <a:gd name="T7" fmla="*/ 129 h 247"/>
                  <a:gd name="T8" fmla="*/ 49 w 240"/>
                  <a:gd name="T9" fmla="*/ 178 h 247"/>
                  <a:gd name="T10" fmla="*/ 57 w 240"/>
                  <a:gd name="T11" fmla="*/ 178 h 247"/>
                  <a:gd name="T12" fmla="*/ 32 w 240"/>
                  <a:gd name="T13" fmla="*/ 245 h 247"/>
                  <a:gd name="T14" fmla="*/ 121 w 240"/>
                  <a:gd name="T15" fmla="*/ 178 h 247"/>
                  <a:gd name="T16" fmla="*/ 191 w 240"/>
                  <a:gd name="T17" fmla="*/ 178 h 247"/>
                  <a:gd name="T18" fmla="*/ 240 w 240"/>
                  <a:gd name="T19" fmla="*/ 129 h 247"/>
                  <a:gd name="T20" fmla="*/ 240 w 240"/>
                  <a:gd name="T21" fmla="*/ 49 h 247"/>
                  <a:gd name="T22" fmla="*/ 191 w 240"/>
                  <a:gd name="T23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0" h="247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56"/>
                      <a:pt x="22" y="178"/>
                      <a:pt x="49" y="17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49" y="198"/>
                      <a:pt x="31" y="247"/>
                      <a:pt x="32" y="245"/>
                    </a:cubicBezTo>
                    <a:cubicBezTo>
                      <a:pt x="32" y="244"/>
                      <a:pt x="97" y="196"/>
                      <a:pt x="121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218" y="178"/>
                      <a:pt x="240" y="156"/>
                      <a:pt x="240" y="129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36" name="Freeform 32"/>
              <p:cNvSpPr/>
              <p:nvPr/>
            </p:nvSpPr>
            <p:spPr bwMode="auto">
              <a:xfrm>
                <a:off x="1378722" y="1781841"/>
                <a:ext cx="329835" cy="384674"/>
              </a:xfrm>
              <a:custGeom>
                <a:avLst/>
                <a:gdLst>
                  <a:gd name="T0" fmla="*/ 133 w 173"/>
                  <a:gd name="T1" fmla="*/ 0 h 202"/>
                  <a:gd name="T2" fmla="*/ 18 w 173"/>
                  <a:gd name="T3" fmla="*/ 0 h 202"/>
                  <a:gd name="T4" fmla="*/ 0 w 173"/>
                  <a:gd name="T5" fmla="*/ 5 h 202"/>
                  <a:gd name="T6" fmla="*/ 33 w 173"/>
                  <a:gd name="T7" fmla="*/ 5 h 202"/>
                  <a:gd name="T8" fmla="*/ 89 w 173"/>
                  <a:gd name="T9" fmla="*/ 61 h 202"/>
                  <a:gd name="T10" fmla="*/ 89 w 173"/>
                  <a:gd name="T11" fmla="*/ 151 h 202"/>
                  <a:gd name="T12" fmla="*/ 89 w 173"/>
                  <a:gd name="T13" fmla="*/ 156 h 202"/>
                  <a:gd name="T14" fmla="*/ 148 w 173"/>
                  <a:gd name="T15" fmla="*/ 201 h 202"/>
                  <a:gd name="T16" fmla="*/ 127 w 173"/>
                  <a:gd name="T17" fmla="*/ 145 h 202"/>
                  <a:gd name="T18" fmla="*/ 133 w 173"/>
                  <a:gd name="T19" fmla="*/ 145 h 202"/>
                  <a:gd name="T20" fmla="*/ 173 w 173"/>
                  <a:gd name="T21" fmla="*/ 105 h 202"/>
                  <a:gd name="T22" fmla="*/ 173 w 173"/>
                  <a:gd name="T23" fmla="*/ 41 h 202"/>
                  <a:gd name="T24" fmla="*/ 133 w 173"/>
                  <a:gd name="T2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02">
                    <a:moveTo>
                      <a:pt x="1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2"/>
                      <a:pt x="0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64" y="5"/>
                      <a:pt x="89" y="30"/>
                      <a:pt x="89" y="61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3"/>
                      <a:pt x="89" y="154"/>
                      <a:pt x="89" y="156"/>
                    </a:cubicBezTo>
                    <a:cubicBezTo>
                      <a:pt x="113" y="174"/>
                      <a:pt x="148" y="200"/>
                      <a:pt x="148" y="201"/>
                    </a:cubicBezTo>
                    <a:cubicBezTo>
                      <a:pt x="148" y="202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7" name="Group 46"/>
            <p:cNvGrpSpPr/>
            <p:nvPr/>
          </p:nvGrpSpPr>
          <p:grpSpPr>
            <a:xfrm>
              <a:off x="6799149" y="649100"/>
              <a:ext cx="609065" cy="463759"/>
              <a:chOff x="2070649" y="1631036"/>
              <a:chExt cx="723379" cy="550800"/>
            </a:xfrm>
            <a:solidFill>
              <a:schemeClr val="accent2"/>
            </a:solidFill>
          </p:grpSpPr>
          <p:sp>
            <p:nvSpPr>
              <p:cNvPr id="231" name="Oval 35"/>
              <p:cNvSpPr>
                <a:spLocks noChangeArrowheads="1"/>
              </p:cNvSpPr>
              <p:nvPr/>
            </p:nvSpPr>
            <p:spPr bwMode="auto">
              <a:xfrm>
                <a:off x="2344840" y="2015709"/>
                <a:ext cx="165321" cy="1661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32" name="Freeform 36"/>
              <p:cNvSpPr/>
              <p:nvPr/>
            </p:nvSpPr>
            <p:spPr bwMode="auto">
              <a:xfrm>
                <a:off x="2228712" y="1861679"/>
                <a:ext cx="405641" cy="169353"/>
              </a:xfrm>
              <a:custGeom>
                <a:avLst/>
                <a:gdLst>
                  <a:gd name="T0" fmla="*/ 105 w 213"/>
                  <a:gd name="T1" fmla="*/ 31 h 89"/>
                  <a:gd name="T2" fmla="*/ 191 w 213"/>
                  <a:gd name="T3" fmla="*/ 89 h 89"/>
                  <a:gd name="T4" fmla="*/ 213 w 213"/>
                  <a:gd name="T5" fmla="*/ 64 h 89"/>
                  <a:gd name="T6" fmla="*/ 105 w 213"/>
                  <a:gd name="T7" fmla="*/ 0 h 89"/>
                  <a:gd name="T8" fmla="*/ 0 w 213"/>
                  <a:gd name="T9" fmla="*/ 58 h 89"/>
                  <a:gd name="T10" fmla="*/ 21 w 213"/>
                  <a:gd name="T11" fmla="*/ 82 h 89"/>
                  <a:gd name="T12" fmla="*/ 105 w 213"/>
                  <a:gd name="T1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89">
                    <a:moveTo>
                      <a:pt x="105" y="31"/>
                    </a:moveTo>
                    <a:cubicBezTo>
                      <a:pt x="144" y="31"/>
                      <a:pt x="177" y="54"/>
                      <a:pt x="191" y="8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192" y="26"/>
                      <a:pt x="152" y="0"/>
                      <a:pt x="105" y="0"/>
                    </a:cubicBezTo>
                    <a:cubicBezTo>
                      <a:pt x="61" y="0"/>
                      <a:pt x="22" y="23"/>
                      <a:pt x="0" y="58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37" y="51"/>
                      <a:pt x="68" y="31"/>
                      <a:pt x="105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33" name="Freeform 37"/>
              <p:cNvSpPr/>
              <p:nvPr/>
            </p:nvSpPr>
            <p:spPr bwMode="auto">
              <a:xfrm>
                <a:off x="2157745" y="1749583"/>
                <a:ext cx="549187" cy="195966"/>
              </a:xfrm>
              <a:custGeom>
                <a:avLst/>
                <a:gdLst>
                  <a:gd name="T0" fmla="*/ 142 w 288"/>
                  <a:gd name="T1" fmla="*/ 34 h 103"/>
                  <a:gd name="T2" fmla="*/ 264 w 288"/>
                  <a:gd name="T3" fmla="*/ 103 h 103"/>
                  <a:gd name="T4" fmla="*/ 288 w 288"/>
                  <a:gd name="T5" fmla="*/ 76 h 103"/>
                  <a:gd name="T6" fmla="*/ 142 w 288"/>
                  <a:gd name="T7" fmla="*/ 0 h 103"/>
                  <a:gd name="T8" fmla="*/ 0 w 288"/>
                  <a:gd name="T9" fmla="*/ 71 h 103"/>
                  <a:gd name="T10" fmla="*/ 23 w 288"/>
                  <a:gd name="T11" fmla="*/ 97 h 103"/>
                  <a:gd name="T12" fmla="*/ 142 w 288"/>
                  <a:gd name="T13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03">
                    <a:moveTo>
                      <a:pt x="142" y="34"/>
                    </a:moveTo>
                    <a:cubicBezTo>
                      <a:pt x="194" y="34"/>
                      <a:pt x="239" y="62"/>
                      <a:pt x="264" y="103"/>
                    </a:cubicBezTo>
                    <a:cubicBezTo>
                      <a:pt x="288" y="76"/>
                      <a:pt x="288" y="76"/>
                      <a:pt x="288" y="76"/>
                    </a:cubicBezTo>
                    <a:cubicBezTo>
                      <a:pt x="256" y="30"/>
                      <a:pt x="202" y="0"/>
                      <a:pt x="142" y="0"/>
                    </a:cubicBezTo>
                    <a:cubicBezTo>
                      <a:pt x="84" y="0"/>
                      <a:pt x="32" y="28"/>
                      <a:pt x="0" y="71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49" y="59"/>
                      <a:pt x="93" y="34"/>
                      <a:pt x="14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34" name="Freeform 38"/>
              <p:cNvSpPr/>
              <p:nvPr/>
            </p:nvSpPr>
            <p:spPr bwMode="auto">
              <a:xfrm>
                <a:off x="2070649" y="1631036"/>
                <a:ext cx="723379" cy="229030"/>
              </a:xfrm>
              <a:custGeom>
                <a:avLst/>
                <a:gdLst>
                  <a:gd name="T0" fmla="*/ 188 w 380"/>
                  <a:gd name="T1" fmla="*/ 36 h 120"/>
                  <a:gd name="T2" fmla="*/ 355 w 380"/>
                  <a:gd name="T3" fmla="*/ 120 h 120"/>
                  <a:gd name="T4" fmla="*/ 380 w 380"/>
                  <a:gd name="T5" fmla="*/ 93 h 120"/>
                  <a:gd name="T6" fmla="*/ 188 w 380"/>
                  <a:gd name="T7" fmla="*/ 0 h 120"/>
                  <a:gd name="T8" fmla="*/ 0 w 380"/>
                  <a:gd name="T9" fmla="*/ 88 h 120"/>
                  <a:gd name="T10" fmla="*/ 25 w 380"/>
                  <a:gd name="T11" fmla="*/ 115 h 120"/>
                  <a:gd name="T12" fmla="*/ 188 w 380"/>
                  <a:gd name="T13" fmla="*/ 3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120">
                    <a:moveTo>
                      <a:pt x="188" y="36"/>
                    </a:moveTo>
                    <a:cubicBezTo>
                      <a:pt x="256" y="36"/>
                      <a:pt x="317" y="69"/>
                      <a:pt x="355" y="120"/>
                    </a:cubicBezTo>
                    <a:cubicBezTo>
                      <a:pt x="380" y="93"/>
                      <a:pt x="380" y="93"/>
                      <a:pt x="380" y="93"/>
                    </a:cubicBezTo>
                    <a:cubicBezTo>
                      <a:pt x="335" y="36"/>
                      <a:pt x="266" y="0"/>
                      <a:pt x="188" y="0"/>
                    </a:cubicBezTo>
                    <a:cubicBezTo>
                      <a:pt x="113" y="0"/>
                      <a:pt x="45" y="34"/>
                      <a:pt x="0" y="8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63" y="67"/>
                      <a:pt x="122" y="36"/>
                      <a:pt x="18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618364" y="54293"/>
              <a:ext cx="341538" cy="481414"/>
              <a:chOff x="668246" y="924591"/>
              <a:chExt cx="405640" cy="571769"/>
            </a:xfrm>
            <a:solidFill>
              <a:schemeClr val="accent4"/>
            </a:solidFill>
          </p:grpSpPr>
          <p:sp>
            <p:nvSpPr>
              <p:cNvPr id="229" name="Freeform 51"/>
              <p:cNvSpPr/>
              <p:nvPr/>
            </p:nvSpPr>
            <p:spPr bwMode="auto">
              <a:xfrm>
                <a:off x="668246" y="1272975"/>
                <a:ext cx="293545" cy="223385"/>
              </a:xfrm>
              <a:custGeom>
                <a:avLst/>
                <a:gdLst>
                  <a:gd name="T0" fmla="*/ 144 w 154"/>
                  <a:gd name="T1" fmla="*/ 31 h 117"/>
                  <a:gd name="T2" fmla="*/ 94 w 154"/>
                  <a:gd name="T3" fmla="*/ 101 h 117"/>
                  <a:gd name="T4" fmla="*/ 9 w 154"/>
                  <a:gd name="T5" fmla="*/ 86 h 117"/>
                  <a:gd name="T6" fmla="*/ 59 w 154"/>
                  <a:gd name="T7" fmla="*/ 16 h 117"/>
                  <a:gd name="T8" fmla="*/ 144 w 154"/>
                  <a:gd name="T9" fmla="*/ 3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17">
                    <a:moveTo>
                      <a:pt x="144" y="31"/>
                    </a:moveTo>
                    <a:cubicBezTo>
                      <a:pt x="154" y="54"/>
                      <a:pt x="132" y="86"/>
                      <a:pt x="94" y="101"/>
                    </a:cubicBezTo>
                    <a:cubicBezTo>
                      <a:pt x="57" y="117"/>
                      <a:pt x="19" y="110"/>
                      <a:pt x="9" y="86"/>
                    </a:cubicBezTo>
                    <a:cubicBezTo>
                      <a:pt x="0" y="63"/>
                      <a:pt x="22" y="31"/>
                      <a:pt x="59" y="16"/>
                    </a:cubicBezTo>
                    <a:cubicBezTo>
                      <a:pt x="96" y="0"/>
                      <a:pt x="134" y="7"/>
                      <a:pt x="14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30" name="Freeform 52"/>
              <p:cNvSpPr/>
              <p:nvPr/>
            </p:nvSpPr>
            <p:spPr bwMode="auto">
              <a:xfrm>
                <a:off x="918243" y="924591"/>
                <a:ext cx="155643" cy="437899"/>
              </a:xfrm>
              <a:custGeom>
                <a:avLst/>
                <a:gdLst>
                  <a:gd name="T0" fmla="*/ 37 w 193"/>
                  <a:gd name="T1" fmla="*/ 543 h 543"/>
                  <a:gd name="T2" fmla="*/ 37 w 193"/>
                  <a:gd name="T3" fmla="*/ 227 h 543"/>
                  <a:gd name="T4" fmla="*/ 193 w 193"/>
                  <a:gd name="T5" fmla="*/ 142 h 543"/>
                  <a:gd name="T6" fmla="*/ 193 w 193"/>
                  <a:gd name="T7" fmla="*/ 0 h 543"/>
                  <a:gd name="T8" fmla="*/ 0 w 193"/>
                  <a:gd name="T9" fmla="*/ 85 h 543"/>
                  <a:gd name="T10" fmla="*/ 0 w 193"/>
                  <a:gd name="T11" fmla="*/ 520 h 543"/>
                  <a:gd name="T12" fmla="*/ 37 w 193"/>
                  <a:gd name="T13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543">
                    <a:moveTo>
                      <a:pt x="37" y="543"/>
                    </a:moveTo>
                    <a:lnTo>
                      <a:pt x="37" y="227"/>
                    </a:lnTo>
                    <a:lnTo>
                      <a:pt x="193" y="142"/>
                    </a:lnTo>
                    <a:lnTo>
                      <a:pt x="193" y="0"/>
                    </a:lnTo>
                    <a:lnTo>
                      <a:pt x="0" y="85"/>
                    </a:lnTo>
                    <a:lnTo>
                      <a:pt x="0" y="520"/>
                    </a:lnTo>
                    <a:lnTo>
                      <a:pt x="37" y="5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49" name="Group 48"/>
            <p:cNvGrpSpPr/>
            <p:nvPr/>
          </p:nvGrpSpPr>
          <p:grpSpPr>
            <a:xfrm>
              <a:off x="8813750" y="156823"/>
              <a:ext cx="150738" cy="213208"/>
              <a:chOff x="4463365" y="1046364"/>
              <a:chExt cx="179030" cy="253224"/>
            </a:xfrm>
            <a:solidFill>
              <a:schemeClr val="accent6"/>
            </a:solidFill>
          </p:grpSpPr>
          <p:sp>
            <p:nvSpPr>
              <p:cNvPr id="227" name="Freeform 55"/>
              <p:cNvSpPr/>
              <p:nvPr/>
            </p:nvSpPr>
            <p:spPr bwMode="auto">
              <a:xfrm>
                <a:off x="4463365" y="1200395"/>
                <a:ext cx="129031" cy="99193"/>
              </a:xfrm>
              <a:custGeom>
                <a:avLst/>
                <a:gdLst>
                  <a:gd name="T0" fmla="*/ 64 w 68"/>
                  <a:gd name="T1" fmla="*/ 14 h 52"/>
                  <a:gd name="T2" fmla="*/ 42 w 68"/>
                  <a:gd name="T3" fmla="*/ 45 h 52"/>
                  <a:gd name="T4" fmla="*/ 4 w 68"/>
                  <a:gd name="T5" fmla="*/ 38 h 52"/>
                  <a:gd name="T6" fmla="*/ 26 w 68"/>
                  <a:gd name="T7" fmla="*/ 7 h 52"/>
                  <a:gd name="T8" fmla="*/ 64 w 68"/>
                  <a:gd name="T9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2">
                    <a:moveTo>
                      <a:pt x="64" y="14"/>
                    </a:moveTo>
                    <a:cubicBezTo>
                      <a:pt x="68" y="24"/>
                      <a:pt x="58" y="38"/>
                      <a:pt x="42" y="45"/>
                    </a:cubicBezTo>
                    <a:cubicBezTo>
                      <a:pt x="25" y="52"/>
                      <a:pt x="9" y="49"/>
                      <a:pt x="4" y="38"/>
                    </a:cubicBezTo>
                    <a:cubicBezTo>
                      <a:pt x="0" y="28"/>
                      <a:pt x="10" y="14"/>
                      <a:pt x="26" y="7"/>
                    </a:cubicBezTo>
                    <a:cubicBezTo>
                      <a:pt x="43" y="0"/>
                      <a:pt x="59" y="3"/>
                      <a:pt x="6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28" name="Freeform 56"/>
              <p:cNvSpPr/>
              <p:nvPr/>
            </p:nvSpPr>
            <p:spPr bwMode="auto">
              <a:xfrm>
                <a:off x="4573847" y="1046364"/>
                <a:ext cx="68548" cy="194353"/>
              </a:xfrm>
              <a:custGeom>
                <a:avLst/>
                <a:gdLst>
                  <a:gd name="T0" fmla="*/ 16 w 85"/>
                  <a:gd name="T1" fmla="*/ 241 h 241"/>
                  <a:gd name="T2" fmla="*/ 16 w 85"/>
                  <a:gd name="T3" fmla="*/ 102 h 241"/>
                  <a:gd name="T4" fmla="*/ 85 w 85"/>
                  <a:gd name="T5" fmla="*/ 64 h 241"/>
                  <a:gd name="T6" fmla="*/ 85 w 85"/>
                  <a:gd name="T7" fmla="*/ 0 h 241"/>
                  <a:gd name="T8" fmla="*/ 0 w 85"/>
                  <a:gd name="T9" fmla="*/ 38 h 241"/>
                  <a:gd name="T10" fmla="*/ 0 w 85"/>
                  <a:gd name="T11" fmla="*/ 232 h 241"/>
                  <a:gd name="T12" fmla="*/ 16 w 85"/>
                  <a:gd name="T13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1">
                    <a:moveTo>
                      <a:pt x="16" y="241"/>
                    </a:moveTo>
                    <a:lnTo>
                      <a:pt x="16" y="102"/>
                    </a:lnTo>
                    <a:lnTo>
                      <a:pt x="85" y="64"/>
                    </a:lnTo>
                    <a:lnTo>
                      <a:pt x="85" y="0"/>
                    </a:lnTo>
                    <a:lnTo>
                      <a:pt x="0" y="38"/>
                    </a:lnTo>
                    <a:lnTo>
                      <a:pt x="0" y="232"/>
                    </a:lnTo>
                    <a:lnTo>
                      <a:pt x="16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50" name="Group 49"/>
            <p:cNvGrpSpPr/>
            <p:nvPr/>
          </p:nvGrpSpPr>
          <p:grpSpPr>
            <a:xfrm>
              <a:off x="6322490" y="1322672"/>
              <a:ext cx="434561" cy="353081"/>
              <a:chOff x="1504527" y="2431028"/>
              <a:chExt cx="516123" cy="419350"/>
            </a:xfrm>
            <a:solidFill>
              <a:schemeClr val="accent5"/>
            </a:solidFill>
          </p:grpSpPr>
          <p:sp>
            <p:nvSpPr>
              <p:cNvPr id="223" name="Freeform 57"/>
              <p:cNvSpPr/>
              <p:nvPr/>
            </p:nvSpPr>
            <p:spPr bwMode="auto">
              <a:xfrm>
                <a:off x="1799685" y="2440705"/>
                <a:ext cx="219352" cy="261288"/>
              </a:xfrm>
              <a:custGeom>
                <a:avLst/>
                <a:gdLst>
                  <a:gd name="T0" fmla="*/ 115 w 115"/>
                  <a:gd name="T1" fmla="*/ 137 h 137"/>
                  <a:gd name="T2" fmla="*/ 82 w 115"/>
                  <a:gd name="T3" fmla="*/ 8 h 137"/>
                  <a:gd name="T4" fmla="*/ 78 w 115"/>
                  <a:gd name="T5" fmla="*/ 0 h 137"/>
                  <a:gd name="T6" fmla="*/ 0 w 115"/>
                  <a:gd name="T7" fmla="*/ 92 h 137"/>
                  <a:gd name="T8" fmla="*/ 115 w 115"/>
                  <a:gd name="T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37">
                    <a:moveTo>
                      <a:pt x="115" y="137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1" y="5"/>
                      <a:pt x="80" y="2"/>
                      <a:pt x="78" y="0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115" y="1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24" name="Freeform 58"/>
              <p:cNvSpPr/>
              <p:nvPr/>
            </p:nvSpPr>
            <p:spPr bwMode="auto">
              <a:xfrm>
                <a:off x="1504527" y="2553607"/>
                <a:ext cx="216933" cy="262094"/>
              </a:xfrm>
              <a:custGeom>
                <a:avLst/>
                <a:gdLst>
                  <a:gd name="T0" fmla="*/ 1 w 114"/>
                  <a:gd name="T1" fmla="*/ 0 h 138"/>
                  <a:gd name="T2" fmla="*/ 1 w 114"/>
                  <a:gd name="T3" fmla="*/ 9 h 138"/>
                  <a:gd name="T4" fmla="*/ 34 w 114"/>
                  <a:gd name="T5" fmla="*/ 138 h 138"/>
                  <a:gd name="T6" fmla="*/ 114 w 114"/>
                  <a:gd name="T7" fmla="*/ 44 h 138"/>
                  <a:gd name="T8" fmla="*/ 1 w 11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8">
                    <a:moveTo>
                      <a:pt x="1" y="0"/>
                    </a:moveTo>
                    <a:cubicBezTo>
                      <a:pt x="1" y="3"/>
                      <a:pt x="0" y="6"/>
                      <a:pt x="1" y="9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114" y="44"/>
                      <a:pt x="114" y="44"/>
                      <a:pt x="114" y="44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25" name="Freeform 59"/>
              <p:cNvSpPr/>
              <p:nvPr/>
            </p:nvSpPr>
            <p:spPr bwMode="auto">
              <a:xfrm>
                <a:off x="1523881" y="2431028"/>
                <a:ext cx="401608" cy="194353"/>
              </a:xfrm>
              <a:custGeom>
                <a:avLst/>
                <a:gdLst>
                  <a:gd name="T0" fmla="*/ 211 w 211"/>
                  <a:gd name="T1" fmla="*/ 0 h 102"/>
                  <a:gd name="T2" fmla="*/ 207 w 211"/>
                  <a:gd name="T3" fmla="*/ 1 h 102"/>
                  <a:gd name="T4" fmla="*/ 3 w 211"/>
                  <a:gd name="T5" fmla="*/ 53 h 102"/>
                  <a:gd name="T6" fmla="*/ 0 w 211"/>
                  <a:gd name="T7" fmla="*/ 54 h 102"/>
                  <a:gd name="T8" fmla="*/ 124 w 211"/>
                  <a:gd name="T9" fmla="*/ 102 h 102"/>
                  <a:gd name="T10" fmla="*/ 211 w 2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102">
                    <a:moveTo>
                      <a:pt x="211" y="0"/>
                    </a:moveTo>
                    <a:cubicBezTo>
                      <a:pt x="209" y="0"/>
                      <a:pt x="208" y="0"/>
                      <a:pt x="207" y="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3"/>
                      <a:pt x="0" y="54"/>
                    </a:cubicBezTo>
                    <a:cubicBezTo>
                      <a:pt x="124" y="102"/>
                      <a:pt x="124" y="102"/>
                      <a:pt x="124" y="102"/>
                    </a:cubicBezTo>
                    <a:lnTo>
                      <a:pt x="2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26" name="Freeform 60"/>
              <p:cNvSpPr/>
              <p:nvPr/>
            </p:nvSpPr>
            <p:spPr bwMode="auto">
              <a:xfrm>
                <a:off x="1581139" y="2635058"/>
                <a:ext cx="439511" cy="215320"/>
              </a:xfrm>
              <a:custGeom>
                <a:avLst/>
                <a:gdLst>
                  <a:gd name="T0" fmla="*/ 102 w 231"/>
                  <a:gd name="T1" fmla="*/ 6 h 113"/>
                  <a:gd name="T2" fmla="*/ 100 w 231"/>
                  <a:gd name="T3" fmla="*/ 8 h 113"/>
                  <a:gd name="T4" fmla="*/ 99 w 231"/>
                  <a:gd name="T5" fmla="*/ 9 h 113"/>
                  <a:gd name="T6" fmla="*/ 98 w 231"/>
                  <a:gd name="T7" fmla="*/ 9 h 113"/>
                  <a:gd name="T8" fmla="*/ 98 w 231"/>
                  <a:gd name="T9" fmla="*/ 9 h 113"/>
                  <a:gd name="T10" fmla="*/ 98 w 231"/>
                  <a:gd name="T11" fmla="*/ 9 h 113"/>
                  <a:gd name="T12" fmla="*/ 97 w 231"/>
                  <a:gd name="T13" fmla="*/ 9 h 113"/>
                  <a:gd name="T14" fmla="*/ 96 w 231"/>
                  <a:gd name="T15" fmla="*/ 9 h 113"/>
                  <a:gd name="T16" fmla="*/ 94 w 231"/>
                  <a:gd name="T17" fmla="*/ 8 h 113"/>
                  <a:gd name="T18" fmla="*/ 87 w 231"/>
                  <a:gd name="T19" fmla="*/ 6 h 113"/>
                  <a:gd name="T20" fmla="*/ 0 w 231"/>
                  <a:gd name="T21" fmla="*/ 108 h 113"/>
                  <a:gd name="T22" fmla="*/ 15 w 231"/>
                  <a:gd name="T23" fmla="*/ 112 h 113"/>
                  <a:gd name="T24" fmla="*/ 219 w 231"/>
                  <a:gd name="T25" fmla="*/ 60 h 113"/>
                  <a:gd name="T26" fmla="*/ 231 w 231"/>
                  <a:gd name="T27" fmla="*/ 49 h 113"/>
                  <a:gd name="T28" fmla="*/ 107 w 231"/>
                  <a:gd name="T29" fmla="*/ 0 h 113"/>
                  <a:gd name="T30" fmla="*/ 102 w 231"/>
                  <a:gd name="T31" fmla="*/ 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1" h="113">
                    <a:moveTo>
                      <a:pt x="102" y="6"/>
                    </a:moveTo>
                    <a:cubicBezTo>
                      <a:pt x="101" y="7"/>
                      <a:pt x="100" y="8"/>
                      <a:pt x="100" y="8"/>
                    </a:cubicBezTo>
                    <a:cubicBezTo>
                      <a:pt x="99" y="8"/>
                      <a:pt x="99" y="8"/>
                      <a:pt x="99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7" y="9"/>
                      <a:pt x="97" y="9"/>
                    </a:cubicBezTo>
                    <a:cubicBezTo>
                      <a:pt x="97" y="9"/>
                      <a:pt x="96" y="9"/>
                      <a:pt x="96" y="9"/>
                    </a:cubicBezTo>
                    <a:cubicBezTo>
                      <a:pt x="95" y="9"/>
                      <a:pt x="94" y="9"/>
                      <a:pt x="94" y="8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12"/>
                      <a:pt x="10" y="113"/>
                      <a:pt x="15" y="112"/>
                    </a:cubicBezTo>
                    <a:cubicBezTo>
                      <a:pt x="219" y="60"/>
                      <a:pt x="219" y="60"/>
                      <a:pt x="219" y="60"/>
                    </a:cubicBezTo>
                    <a:cubicBezTo>
                      <a:pt x="225" y="59"/>
                      <a:pt x="229" y="54"/>
                      <a:pt x="231" y="49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51" name="Group 50"/>
            <p:cNvGrpSpPr/>
            <p:nvPr/>
          </p:nvGrpSpPr>
          <p:grpSpPr>
            <a:xfrm>
              <a:off x="7961601" y="240340"/>
              <a:ext cx="457648" cy="461722"/>
              <a:chOff x="3451279" y="1145557"/>
              <a:chExt cx="543543" cy="548381"/>
            </a:xfrm>
            <a:solidFill>
              <a:schemeClr val="accent4"/>
            </a:solidFill>
          </p:grpSpPr>
          <p:sp>
            <p:nvSpPr>
              <p:cNvPr id="215" name="Freeform 61"/>
              <p:cNvSpPr/>
              <p:nvPr/>
            </p:nvSpPr>
            <p:spPr bwMode="auto">
              <a:xfrm>
                <a:off x="3765792" y="1436683"/>
                <a:ext cx="229030" cy="233062"/>
              </a:xfrm>
              <a:custGeom>
                <a:avLst/>
                <a:gdLst>
                  <a:gd name="T0" fmla="*/ 49 w 120"/>
                  <a:gd name="T1" fmla="*/ 122 h 122"/>
                  <a:gd name="T2" fmla="*/ 117 w 120"/>
                  <a:gd name="T3" fmla="*/ 8 h 122"/>
                  <a:gd name="T4" fmla="*/ 120 w 120"/>
                  <a:gd name="T5" fmla="*/ 0 h 122"/>
                  <a:gd name="T6" fmla="*/ 0 w 120"/>
                  <a:gd name="T7" fmla="*/ 9 h 122"/>
                  <a:gd name="T8" fmla="*/ 49 w 120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2">
                    <a:moveTo>
                      <a:pt x="49" y="122"/>
                    </a:move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5"/>
                      <a:pt x="119" y="2"/>
                      <a:pt x="120" y="0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49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16" name="Freeform 62"/>
              <p:cNvSpPr/>
              <p:nvPr/>
            </p:nvSpPr>
            <p:spPr bwMode="auto">
              <a:xfrm>
                <a:off x="3460957" y="1202814"/>
                <a:ext cx="234675" cy="230643"/>
              </a:xfrm>
              <a:custGeom>
                <a:avLst/>
                <a:gdLst>
                  <a:gd name="T0" fmla="*/ 74 w 123"/>
                  <a:gd name="T1" fmla="*/ 0 h 121"/>
                  <a:gd name="T2" fmla="*/ 68 w 123"/>
                  <a:gd name="T3" fmla="*/ 6 h 121"/>
                  <a:gd name="T4" fmla="*/ 0 w 123"/>
                  <a:gd name="T5" fmla="*/ 121 h 121"/>
                  <a:gd name="T6" fmla="*/ 123 w 123"/>
                  <a:gd name="T7" fmla="*/ 111 h 121"/>
                  <a:gd name="T8" fmla="*/ 74 w 123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1">
                    <a:moveTo>
                      <a:pt x="74" y="0"/>
                    </a:moveTo>
                    <a:cubicBezTo>
                      <a:pt x="72" y="2"/>
                      <a:pt x="70" y="4"/>
                      <a:pt x="68" y="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23" y="111"/>
                      <a:pt x="123" y="111"/>
                      <a:pt x="123" y="111"/>
                    </a:cubicBez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17" name="Freeform 63"/>
              <p:cNvSpPr/>
              <p:nvPr/>
            </p:nvSpPr>
            <p:spPr bwMode="auto">
              <a:xfrm>
                <a:off x="3628697" y="1200395"/>
                <a:ext cx="354028" cy="233062"/>
              </a:xfrm>
              <a:custGeom>
                <a:avLst/>
                <a:gdLst>
                  <a:gd name="T0" fmla="*/ 186 w 186"/>
                  <a:gd name="T1" fmla="*/ 111 h 122"/>
                  <a:gd name="T2" fmla="*/ 184 w 186"/>
                  <a:gd name="T3" fmla="*/ 109 h 122"/>
                  <a:gd name="T4" fmla="*/ 3 w 186"/>
                  <a:gd name="T5" fmla="*/ 1 h 122"/>
                  <a:gd name="T6" fmla="*/ 0 w 186"/>
                  <a:gd name="T7" fmla="*/ 0 h 122"/>
                  <a:gd name="T8" fmla="*/ 54 w 186"/>
                  <a:gd name="T9" fmla="*/ 122 h 122"/>
                  <a:gd name="T10" fmla="*/ 186 w 186"/>
                  <a:gd name="T11" fmla="*/ 1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122">
                    <a:moveTo>
                      <a:pt x="186" y="111"/>
                    </a:moveTo>
                    <a:cubicBezTo>
                      <a:pt x="186" y="110"/>
                      <a:pt x="185" y="110"/>
                      <a:pt x="184" y="10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186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18" name="Freeform 64"/>
              <p:cNvSpPr/>
              <p:nvPr/>
            </p:nvSpPr>
            <p:spPr bwMode="auto">
              <a:xfrm>
                <a:off x="3451279" y="1436683"/>
                <a:ext cx="391125" cy="257255"/>
              </a:xfrm>
              <a:custGeom>
                <a:avLst/>
                <a:gdLst>
                  <a:gd name="T0" fmla="*/ 144 w 205"/>
                  <a:gd name="T1" fmla="*/ 11 h 135"/>
                  <a:gd name="T2" fmla="*/ 141 w 205"/>
                  <a:gd name="T3" fmla="*/ 11 h 135"/>
                  <a:gd name="T4" fmla="*/ 140 w 205"/>
                  <a:gd name="T5" fmla="*/ 11 h 135"/>
                  <a:gd name="T6" fmla="*/ 139 w 205"/>
                  <a:gd name="T7" fmla="*/ 10 h 135"/>
                  <a:gd name="T8" fmla="*/ 139 w 205"/>
                  <a:gd name="T9" fmla="*/ 10 h 135"/>
                  <a:gd name="T10" fmla="*/ 139 w 205"/>
                  <a:gd name="T11" fmla="*/ 10 h 135"/>
                  <a:gd name="T12" fmla="*/ 139 w 205"/>
                  <a:gd name="T13" fmla="*/ 10 h 135"/>
                  <a:gd name="T14" fmla="*/ 138 w 205"/>
                  <a:gd name="T15" fmla="*/ 9 h 135"/>
                  <a:gd name="T16" fmla="*/ 136 w 205"/>
                  <a:gd name="T17" fmla="*/ 7 h 135"/>
                  <a:gd name="T18" fmla="*/ 133 w 205"/>
                  <a:gd name="T19" fmla="*/ 0 h 135"/>
                  <a:gd name="T20" fmla="*/ 0 w 205"/>
                  <a:gd name="T21" fmla="*/ 11 h 135"/>
                  <a:gd name="T22" fmla="*/ 8 w 205"/>
                  <a:gd name="T23" fmla="*/ 25 h 135"/>
                  <a:gd name="T24" fmla="*/ 189 w 205"/>
                  <a:gd name="T25" fmla="*/ 132 h 135"/>
                  <a:gd name="T26" fmla="*/ 205 w 205"/>
                  <a:gd name="T27" fmla="*/ 133 h 135"/>
                  <a:gd name="T28" fmla="*/ 151 w 205"/>
                  <a:gd name="T29" fmla="*/ 11 h 135"/>
                  <a:gd name="T30" fmla="*/ 144 w 205"/>
                  <a:gd name="T31" fmla="*/ 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5" h="135">
                    <a:moveTo>
                      <a:pt x="144" y="11"/>
                    </a:moveTo>
                    <a:cubicBezTo>
                      <a:pt x="143" y="11"/>
                      <a:pt x="142" y="11"/>
                      <a:pt x="141" y="11"/>
                    </a:cubicBezTo>
                    <a:cubicBezTo>
                      <a:pt x="141" y="11"/>
                      <a:pt x="140" y="11"/>
                      <a:pt x="140" y="11"/>
                    </a:cubicBezTo>
                    <a:cubicBezTo>
                      <a:pt x="140" y="11"/>
                      <a:pt x="140" y="11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8" y="10"/>
                      <a:pt x="138" y="9"/>
                      <a:pt x="138" y="9"/>
                    </a:cubicBezTo>
                    <a:cubicBezTo>
                      <a:pt x="137" y="8"/>
                      <a:pt x="137" y="8"/>
                      <a:pt x="136" y="7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22"/>
                      <a:pt x="8" y="25"/>
                    </a:cubicBezTo>
                    <a:cubicBezTo>
                      <a:pt x="189" y="132"/>
                      <a:pt x="189" y="132"/>
                      <a:pt x="189" y="132"/>
                    </a:cubicBezTo>
                    <a:cubicBezTo>
                      <a:pt x="194" y="135"/>
                      <a:pt x="200" y="135"/>
                      <a:pt x="205" y="133"/>
                    </a:cubicBezTo>
                    <a:cubicBezTo>
                      <a:pt x="151" y="11"/>
                      <a:pt x="151" y="11"/>
                      <a:pt x="151" y="11"/>
                    </a:cubicBezTo>
                    <a:lnTo>
                      <a:pt x="14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19" name="Freeform 65"/>
              <p:cNvSpPr/>
              <p:nvPr/>
            </p:nvSpPr>
            <p:spPr bwMode="auto">
              <a:xfrm>
                <a:off x="3860952" y="1149589"/>
                <a:ext cx="114515" cy="125805"/>
              </a:xfrm>
              <a:custGeom>
                <a:avLst/>
                <a:gdLst>
                  <a:gd name="T0" fmla="*/ 60 w 60"/>
                  <a:gd name="T1" fmla="*/ 66 h 66"/>
                  <a:gd name="T2" fmla="*/ 35 w 60"/>
                  <a:gd name="T3" fmla="*/ 4 h 66"/>
                  <a:gd name="T4" fmla="*/ 33 w 60"/>
                  <a:gd name="T5" fmla="*/ 0 h 66"/>
                  <a:gd name="T6" fmla="*/ 0 w 60"/>
                  <a:gd name="T7" fmla="*/ 51 h 66"/>
                  <a:gd name="T8" fmla="*/ 60 w 6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6">
                    <a:moveTo>
                      <a:pt x="60" y="66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4" y="1"/>
                      <a:pt x="33" y="0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6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20" name="Freeform 66"/>
              <p:cNvSpPr/>
              <p:nvPr/>
            </p:nvSpPr>
            <p:spPr bwMode="auto">
              <a:xfrm>
                <a:off x="3710954" y="1233459"/>
                <a:ext cx="112096" cy="125805"/>
              </a:xfrm>
              <a:custGeom>
                <a:avLst/>
                <a:gdLst>
                  <a:gd name="T0" fmla="*/ 0 w 59"/>
                  <a:gd name="T1" fmla="*/ 0 h 66"/>
                  <a:gd name="T2" fmla="*/ 0 w 59"/>
                  <a:gd name="T3" fmla="*/ 4 h 66"/>
                  <a:gd name="T4" fmla="*/ 25 w 59"/>
                  <a:gd name="T5" fmla="*/ 66 h 66"/>
                  <a:gd name="T6" fmla="*/ 59 w 59"/>
                  <a:gd name="T7" fmla="*/ 15 h 66"/>
                  <a:gd name="T8" fmla="*/ 0 w 5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6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59" y="15"/>
                      <a:pt x="59" y="15"/>
                      <a:pt x="59" y="1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21" name="Freeform 67"/>
              <p:cNvSpPr/>
              <p:nvPr/>
            </p:nvSpPr>
            <p:spPr bwMode="auto">
              <a:xfrm>
                <a:off x="3718212" y="1145557"/>
                <a:ext cx="192740" cy="106451"/>
              </a:xfrm>
              <a:custGeom>
                <a:avLst/>
                <a:gdLst>
                  <a:gd name="T0" fmla="*/ 101 w 101"/>
                  <a:gd name="T1" fmla="*/ 0 h 56"/>
                  <a:gd name="T2" fmla="*/ 100 w 101"/>
                  <a:gd name="T3" fmla="*/ 1 h 56"/>
                  <a:gd name="T4" fmla="*/ 1 w 101"/>
                  <a:gd name="T5" fmla="*/ 39 h 56"/>
                  <a:gd name="T6" fmla="*/ 0 w 101"/>
                  <a:gd name="T7" fmla="*/ 40 h 56"/>
                  <a:gd name="T8" fmla="*/ 65 w 101"/>
                  <a:gd name="T9" fmla="*/ 56 h 56"/>
                  <a:gd name="T10" fmla="*/ 101 w 101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56">
                    <a:moveTo>
                      <a:pt x="101" y="0"/>
                    </a:moveTo>
                    <a:cubicBezTo>
                      <a:pt x="101" y="1"/>
                      <a:pt x="100" y="1"/>
                      <a:pt x="100" y="1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0" y="40"/>
                      <a:pt x="0" y="40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22" name="Freeform 68"/>
              <p:cNvSpPr/>
              <p:nvPr/>
            </p:nvSpPr>
            <p:spPr bwMode="auto">
              <a:xfrm>
                <a:off x="3764179" y="1256040"/>
                <a:ext cx="212901" cy="117741"/>
              </a:xfrm>
              <a:custGeom>
                <a:avLst/>
                <a:gdLst>
                  <a:gd name="T0" fmla="*/ 45 w 112"/>
                  <a:gd name="T1" fmla="*/ 4 h 62"/>
                  <a:gd name="T2" fmla="*/ 44 w 112"/>
                  <a:gd name="T3" fmla="*/ 5 h 62"/>
                  <a:gd name="T4" fmla="*/ 44 w 112"/>
                  <a:gd name="T5" fmla="*/ 5 h 62"/>
                  <a:gd name="T6" fmla="*/ 43 w 112"/>
                  <a:gd name="T7" fmla="*/ 5 h 62"/>
                  <a:gd name="T8" fmla="*/ 43 w 112"/>
                  <a:gd name="T9" fmla="*/ 5 h 62"/>
                  <a:gd name="T10" fmla="*/ 43 w 112"/>
                  <a:gd name="T11" fmla="*/ 5 h 62"/>
                  <a:gd name="T12" fmla="*/ 43 w 112"/>
                  <a:gd name="T13" fmla="*/ 5 h 62"/>
                  <a:gd name="T14" fmla="*/ 42 w 112"/>
                  <a:gd name="T15" fmla="*/ 5 h 62"/>
                  <a:gd name="T16" fmla="*/ 41 w 112"/>
                  <a:gd name="T17" fmla="*/ 5 h 62"/>
                  <a:gd name="T18" fmla="*/ 37 w 112"/>
                  <a:gd name="T19" fmla="*/ 4 h 62"/>
                  <a:gd name="T20" fmla="*/ 0 w 112"/>
                  <a:gd name="T21" fmla="*/ 60 h 62"/>
                  <a:gd name="T22" fmla="*/ 8 w 112"/>
                  <a:gd name="T23" fmla="*/ 61 h 62"/>
                  <a:gd name="T24" fmla="*/ 107 w 112"/>
                  <a:gd name="T25" fmla="*/ 23 h 62"/>
                  <a:gd name="T26" fmla="*/ 112 w 112"/>
                  <a:gd name="T27" fmla="*/ 17 h 62"/>
                  <a:gd name="T28" fmla="*/ 47 w 112"/>
                  <a:gd name="T29" fmla="*/ 0 h 62"/>
                  <a:gd name="T30" fmla="*/ 45 w 112"/>
                  <a:gd name="T31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62">
                    <a:moveTo>
                      <a:pt x="45" y="4"/>
                    </a:moveTo>
                    <a:cubicBezTo>
                      <a:pt x="45" y="4"/>
                      <a:pt x="44" y="4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2" y="5"/>
                      <a:pt x="42" y="5"/>
                    </a:cubicBezTo>
                    <a:cubicBezTo>
                      <a:pt x="42" y="5"/>
                      <a:pt x="41" y="5"/>
                      <a:pt x="41" y="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" y="62"/>
                      <a:pt x="6" y="62"/>
                      <a:pt x="8" y="61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0" y="22"/>
                      <a:pt x="111" y="20"/>
                      <a:pt x="112" y="17"/>
                    </a:cubicBezTo>
                    <a:cubicBezTo>
                      <a:pt x="47" y="0"/>
                      <a:pt x="47" y="0"/>
                      <a:pt x="47" y="0"/>
                    </a:cubicBezTo>
                    <a:lnTo>
                      <a:pt x="4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8394805" y="737370"/>
              <a:ext cx="452216" cy="375489"/>
              <a:chOff x="3965790" y="1735873"/>
              <a:chExt cx="537091" cy="445963"/>
            </a:xfrm>
            <a:solidFill>
              <a:schemeClr val="accent1"/>
            </a:solidFill>
          </p:grpSpPr>
          <p:sp>
            <p:nvSpPr>
              <p:cNvPr id="211" name="Freeform 69"/>
              <p:cNvSpPr/>
              <p:nvPr/>
            </p:nvSpPr>
            <p:spPr bwMode="auto">
              <a:xfrm>
                <a:off x="3965790" y="1905226"/>
                <a:ext cx="366125" cy="276610"/>
              </a:xfrm>
              <a:custGeom>
                <a:avLst/>
                <a:gdLst>
                  <a:gd name="T0" fmla="*/ 76 w 454"/>
                  <a:gd name="T1" fmla="*/ 0 h 343"/>
                  <a:gd name="T2" fmla="*/ 0 w 454"/>
                  <a:gd name="T3" fmla="*/ 343 h 343"/>
                  <a:gd name="T4" fmla="*/ 454 w 454"/>
                  <a:gd name="T5" fmla="*/ 343 h 343"/>
                  <a:gd name="T6" fmla="*/ 373 w 454"/>
                  <a:gd name="T7" fmla="*/ 0 h 343"/>
                  <a:gd name="T8" fmla="*/ 76 w 454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343">
                    <a:moveTo>
                      <a:pt x="76" y="0"/>
                    </a:moveTo>
                    <a:lnTo>
                      <a:pt x="0" y="343"/>
                    </a:lnTo>
                    <a:lnTo>
                      <a:pt x="454" y="343"/>
                    </a:lnTo>
                    <a:lnTo>
                      <a:pt x="373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12" name="Freeform 70"/>
              <p:cNvSpPr/>
              <p:nvPr/>
            </p:nvSpPr>
            <p:spPr bwMode="auto">
              <a:xfrm>
                <a:off x="4223045" y="1869743"/>
                <a:ext cx="279836" cy="247578"/>
              </a:xfrm>
              <a:custGeom>
                <a:avLst/>
                <a:gdLst>
                  <a:gd name="T0" fmla="*/ 137 w 347"/>
                  <a:gd name="T1" fmla="*/ 307 h 307"/>
                  <a:gd name="T2" fmla="*/ 347 w 347"/>
                  <a:gd name="T3" fmla="*/ 307 h 307"/>
                  <a:gd name="T4" fmla="*/ 274 w 347"/>
                  <a:gd name="T5" fmla="*/ 0 h 307"/>
                  <a:gd name="T6" fmla="*/ 5 w 347"/>
                  <a:gd name="T7" fmla="*/ 0 h 307"/>
                  <a:gd name="T8" fmla="*/ 0 w 347"/>
                  <a:gd name="T9" fmla="*/ 26 h 307"/>
                  <a:gd name="T10" fmla="*/ 71 w 347"/>
                  <a:gd name="T11" fmla="*/ 26 h 307"/>
                  <a:gd name="T12" fmla="*/ 137 w 347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307">
                    <a:moveTo>
                      <a:pt x="137" y="307"/>
                    </a:moveTo>
                    <a:lnTo>
                      <a:pt x="347" y="307"/>
                    </a:lnTo>
                    <a:lnTo>
                      <a:pt x="274" y="0"/>
                    </a:lnTo>
                    <a:lnTo>
                      <a:pt x="5" y="0"/>
                    </a:lnTo>
                    <a:lnTo>
                      <a:pt x="0" y="26"/>
                    </a:lnTo>
                    <a:lnTo>
                      <a:pt x="71" y="26"/>
                    </a:lnTo>
                    <a:lnTo>
                      <a:pt x="137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13" name="Freeform 71"/>
              <p:cNvSpPr/>
              <p:nvPr/>
            </p:nvSpPr>
            <p:spPr bwMode="auto">
              <a:xfrm>
                <a:off x="4055305" y="1777808"/>
                <a:ext cx="173385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7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7"/>
                      <a:pt x="46" y="7"/>
                    </a:cubicBezTo>
                    <a:cubicBezTo>
                      <a:pt x="26" y="7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14" name="Freeform 72"/>
              <p:cNvSpPr/>
              <p:nvPr/>
            </p:nvSpPr>
            <p:spPr bwMode="auto">
              <a:xfrm>
                <a:off x="4236754" y="1735873"/>
                <a:ext cx="172579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8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8"/>
                      <a:pt x="46" y="8"/>
                    </a:cubicBezTo>
                    <a:cubicBezTo>
                      <a:pt x="27" y="8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6380204" y="83490"/>
              <a:ext cx="359192" cy="298083"/>
              <a:chOff x="1573074" y="959268"/>
              <a:chExt cx="426608" cy="354029"/>
            </a:xfrm>
            <a:solidFill>
              <a:schemeClr val="accent6"/>
            </a:solidFill>
          </p:grpSpPr>
          <p:sp>
            <p:nvSpPr>
              <p:cNvPr id="207" name="Freeform 73"/>
              <p:cNvSpPr/>
              <p:nvPr/>
            </p:nvSpPr>
            <p:spPr bwMode="auto">
              <a:xfrm>
                <a:off x="1573074" y="1093944"/>
                <a:ext cx="291932" cy="219353"/>
              </a:xfrm>
              <a:custGeom>
                <a:avLst/>
                <a:gdLst>
                  <a:gd name="T0" fmla="*/ 59 w 362"/>
                  <a:gd name="T1" fmla="*/ 0 h 272"/>
                  <a:gd name="T2" fmla="*/ 0 w 362"/>
                  <a:gd name="T3" fmla="*/ 272 h 272"/>
                  <a:gd name="T4" fmla="*/ 362 w 362"/>
                  <a:gd name="T5" fmla="*/ 272 h 272"/>
                  <a:gd name="T6" fmla="*/ 298 w 362"/>
                  <a:gd name="T7" fmla="*/ 0 h 272"/>
                  <a:gd name="T8" fmla="*/ 59 w 362"/>
                  <a:gd name="T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72">
                    <a:moveTo>
                      <a:pt x="59" y="0"/>
                    </a:moveTo>
                    <a:lnTo>
                      <a:pt x="0" y="272"/>
                    </a:lnTo>
                    <a:lnTo>
                      <a:pt x="362" y="272"/>
                    </a:lnTo>
                    <a:lnTo>
                      <a:pt x="298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8" name="Freeform 74"/>
              <p:cNvSpPr/>
              <p:nvPr/>
            </p:nvSpPr>
            <p:spPr bwMode="auto">
              <a:xfrm>
                <a:off x="1777104" y="1063300"/>
                <a:ext cx="222578" cy="198385"/>
              </a:xfrm>
              <a:custGeom>
                <a:avLst/>
                <a:gdLst>
                  <a:gd name="T0" fmla="*/ 109 w 276"/>
                  <a:gd name="T1" fmla="*/ 246 h 246"/>
                  <a:gd name="T2" fmla="*/ 276 w 276"/>
                  <a:gd name="T3" fmla="*/ 246 h 246"/>
                  <a:gd name="T4" fmla="*/ 220 w 276"/>
                  <a:gd name="T5" fmla="*/ 0 h 246"/>
                  <a:gd name="T6" fmla="*/ 5 w 276"/>
                  <a:gd name="T7" fmla="*/ 0 h 246"/>
                  <a:gd name="T8" fmla="*/ 0 w 276"/>
                  <a:gd name="T9" fmla="*/ 22 h 246"/>
                  <a:gd name="T10" fmla="*/ 57 w 276"/>
                  <a:gd name="T11" fmla="*/ 22 h 246"/>
                  <a:gd name="T12" fmla="*/ 109 w 276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46">
                    <a:moveTo>
                      <a:pt x="109" y="246"/>
                    </a:moveTo>
                    <a:lnTo>
                      <a:pt x="276" y="246"/>
                    </a:lnTo>
                    <a:lnTo>
                      <a:pt x="220" y="0"/>
                    </a:lnTo>
                    <a:lnTo>
                      <a:pt x="5" y="0"/>
                    </a:lnTo>
                    <a:lnTo>
                      <a:pt x="0" y="22"/>
                    </a:lnTo>
                    <a:lnTo>
                      <a:pt x="57" y="22"/>
                    </a:lnTo>
                    <a:lnTo>
                      <a:pt x="109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9" name="Freeform 75"/>
              <p:cNvSpPr/>
              <p:nvPr/>
            </p:nvSpPr>
            <p:spPr bwMode="auto">
              <a:xfrm>
                <a:off x="1644041" y="991526"/>
                <a:ext cx="138708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7" y="0"/>
                      <a:pt x="37" y="0"/>
                    </a:cubicBezTo>
                    <a:cubicBezTo>
                      <a:pt x="57" y="0"/>
                      <a:pt x="73" y="12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10" name="Freeform 76"/>
              <p:cNvSpPr/>
              <p:nvPr/>
            </p:nvSpPr>
            <p:spPr bwMode="auto">
              <a:xfrm>
                <a:off x="1788394" y="959268"/>
                <a:ext cx="139515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7" y="0"/>
                      <a:pt x="37" y="0"/>
                    </a:cubicBezTo>
                    <a:cubicBezTo>
                      <a:pt x="57" y="0"/>
                      <a:pt x="73" y="11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968900" y="1343720"/>
              <a:ext cx="588695" cy="497031"/>
              <a:chOff x="2272260" y="2456027"/>
              <a:chExt cx="699186" cy="590317"/>
            </a:xfrm>
            <a:solidFill>
              <a:schemeClr val="accent3"/>
            </a:solidFill>
          </p:grpSpPr>
          <p:sp>
            <p:nvSpPr>
              <p:cNvPr id="203" name="Freeform 83"/>
              <p:cNvSpPr/>
              <p:nvPr/>
            </p:nvSpPr>
            <p:spPr bwMode="auto">
              <a:xfrm>
                <a:off x="2272260" y="2743928"/>
                <a:ext cx="455640" cy="302416"/>
              </a:xfrm>
              <a:custGeom>
                <a:avLst/>
                <a:gdLst>
                  <a:gd name="T0" fmla="*/ 239 w 239"/>
                  <a:gd name="T1" fmla="*/ 159 h 159"/>
                  <a:gd name="T2" fmla="*/ 120 w 239"/>
                  <a:gd name="T3" fmla="*/ 0 h 159"/>
                  <a:gd name="T4" fmla="*/ 0 w 239"/>
                  <a:gd name="T5" fmla="*/ 159 h 159"/>
                  <a:gd name="T6" fmla="*/ 239 w 239"/>
                  <a:gd name="T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159">
                    <a:moveTo>
                      <a:pt x="239" y="159"/>
                    </a:moveTo>
                    <a:cubicBezTo>
                      <a:pt x="239" y="71"/>
                      <a:pt x="186" y="0"/>
                      <a:pt x="120" y="0"/>
                    </a:cubicBezTo>
                    <a:cubicBezTo>
                      <a:pt x="54" y="0"/>
                      <a:pt x="0" y="71"/>
                      <a:pt x="0" y="159"/>
                    </a:cubicBezTo>
                    <a:lnTo>
                      <a:pt x="23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4" name="Oval 84"/>
              <p:cNvSpPr>
                <a:spLocks noChangeArrowheads="1"/>
              </p:cNvSpPr>
              <p:nvPr/>
            </p:nvSpPr>
            <p:spPr bwMode="auto">
              <a:xfrm>
                <a:off x="2363388" y="2456027"/>
                <a:ext cx="266933" cy="2669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5" name="Freeform 85"/>
              <p:cNvSpPr/>
              <p:nvPr/>
            </p:nvSpPr>
            <p:spPr bwMode="auto">
              <a:xfrm>
                <a:off x="2659353" y="2743928"/>
                <a:ext cx="312093" cy="302416"/>
              </a:xfrm>
              <a:custGeom>
                <a:avLst/>
                <a:gdLst>
                  <a:gd name="T0" fmla="*/ 45 w 164"/>
                  <a:gd name="T1" fmla="*/ 0 h 159"/>
                  <a:gd name="T2" fmla="*/ 0 w 164"/>
                  <a:gd name="T3" fmla="*/ 11 h 159"/>
                  <a:gd name="T4" fmla="*/ 76 w 164"/>
                  <a:gd name="T5" fmla="*/ 159 h 159"/>
                  <a:gd name="T6" fmla="*/ 164 w 164"/>
                  <a:gd name="T7" fmla="*/ 159 h 159"/>
                  <a:gd name="T8" fmla="*/ 45 w 164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159">
                    <a:moveTo>
                      <a:pt x="45" y="0"/>
                    </a:moveTo>
                    <a:cubicBezTo>
                      <a:pt x="29" y="0"/>
                      <a:pt x="14" y="4"/>
                      <a:pt x="0" y="11"/>
                    </a:cubicBezTo>
                    <a:cubicBezTo>
                      <a:pt x="45" y="35"/>
                      <a:pt x="76" y="92"/>
                      <a:pt x="76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64" y="71"/>
                      <a:pt x="11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6" name="Freeform 86"/>
              <p:cNvSpPr/>
              <p:nvPr/>
            </p:nvSpPr>
            <p:spPr bwMode="auto">
              <a:xfrm>
                <a:off x="2656933" y="2456027"/>
                <a:ext cx="217740" cy="266933"/>
              </a:xfrm>
              <a:custGeom>
                <a:avLst/>
                <a:gdLst>
                  <a:gd name="T0" fmla="*/ 26 w 114"/>
                  <a:gd name="T1" fmla="*/ 70 h 140"/>
                  <a:gd name="T2" fmla="*/ 0 w 114"/>
                  <a:gd name="T3" fmla="*/ 124 h 140"/>
                  <a:gd name="T4" fmla="*/ 44 w 114"/>
                  <a:gd name="T5" fmla="*/ 140 h 140"/>
                  <a:gd name="T6" fmla="*/ 114 w 114"/>
                  <a:gd name="T7" fmla="*/ 70 h 140"/>
                  <a:gd name="T8" fmla="*/ 44 w 114"/>
                  <a:gd name="T9" fmla="*/ 0 h 140"/>
                  <a:gd name="T10" fmla="*/ 0 w 114"/>
                  <a:gd name="T11" fmla="*/ 15 h 140"/>
                  <a:gd name="T12" fmla="*/ 26 w 114"/>
                  <a:gd name="T13" fmla="*/ 7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140">
                    <a:moveTo>
                      <a:pt x="26" y="70"/>
                    </a:moveTo>
                    <a:cubicBezTo>
                      <a:pt x="26" y="92"/>
                      <a:pt x="16" y="111"/>
                      <a:pt x="0" y="124"/>
                    </a:cubicBezTo>
                    <a:cubicBezTo>
                      <a:pt x="12" y="134"/>
                      <a:pt x="27" y="140"/>
                      <a:pt x="44" y="140"/>
                    </a:cubicBezTo>
                    <a:cubicBezTo>
                      <a:pt x="83" y="140"/>
                      <a:pt x="114" y="108"/>
                      <a:pt x="114" y="70"/>
                    </a:cubicBezTo>
                    <a:cubicBezTo>
                      <a:pt x="114" y="31"/>
                      <a:pt x="83" y="0"/>
                      <a:pt x="44" y="0"/>
                    </a:cubicBezTo>
                    <a:cubicBezTo>
                      <a:pt x="27" y="0"/>
                      <a:pt x="12" y="5"/>
                      <a:pt x="0" y="15"/>
                    </a:cubicBezTo>
                    <a:cubicBezTo>
                      <a:pt x="16" y="28"/>
                      <a:pt x="26" y="48"/>
                      <a:pt x="26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54" name="Group 54"/>
            <p:cNvGrpSpPr/>
            <p:nvPr/>
          </p:nvGrpSpPr>
          <p:grpSpPr bwMode="auto">
            <a:xfrm>
              <a:off x="1226324" y="1226663"/>
              <a:ext cx="255757" cy="200862"/>
              <a:chOff x="3239991" y="2406834"/>
              <a:chExt cx="649993" cy="510479"/>
            </a:xfrm>
          </p:grpSpPr>
          <p:sp>
            <p:nvSpPr>
              <p:cNvPr id="98400" name="Freeform 29"/>
              <p:cNvSpPr/>
              <p:nvPr/>
            </p:nvSpPr>
            <p:spPr bwMode="auto">
              <a:xfrm>
                <a:off x="3239991" y="2448769"/>
                <a:ext cx="455640" cy="468544"/>
              </a:xfrm>
              <a:custGeom>
                <a:avLst/>
                <a:gdLst>
                  <a:gd name="T0" fmla="*/ 2147483647 w 239"/>
                  <a:gd name="T1" fmla="*/ 0 h 246"/>
                  <a:gd name="T2" fmla="*/ 2147483647 w 239"/>
                  <a:gd name="T3" fmla="*/ 0 h 246"/>
                  <a:gd name="T4" fmla="*/ 0 w 239"/>
                  <a:gd name="T5" fmla="*/ 2147483647 h 246"/>
                  <a:gd name="T6" fmla="*/ 0 w 239"/>
                  <a:gd name="T7" fmla="*/ 2147483647 h 246"/>
                  <a:gd name="T8" fmla="*/ 2147483647 w 239"/>
                  <a:gd name="T9" fmla="*/ 2147483647 h 246"/>
                  <a:gd name="T10" fmla="*/ 2147483647 w 239"/>
                  <a:gd name="T11" fmla="*/ 2147483647 h 246"/>
                  <a:gd name="T12" fmla="*/ 2147483647 w 239"/>
                  <a:gd name="T13" fmla="*/ 2147483647 h 246"/>
                  <a:gd name="T14" fmla="*/ 2147483647 w 239"/>
                  <a:gd name="T15" fmla="*/ 2147483647 h 246"/>
                  <a:gd name="T16" fmla="*/ 2147483647 w 239"/>
                  <a:gd name="T17" fmla="*/ 2147483647 h 246"/>
                  <a:gd name="T18" fmla="*/ 2147483647 w 239"/>
                  <a:gd name="T19" fmla="*/ 2147483647 h 246"/>
                  <a:gd name="T20" fmla="*/ 2147483647 w 239"/>
                  <a:gd name="T21" fmla="*/ 2147483647 h 246"/>
                  <a:gd name="T22" fmla="*/ 2147483647 w 239"/>
                  <a:gd name="T23" fmla="*/ 0 h 2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39" h="246">
                    <a:moveTo>
                      <a:pt x="190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55"/>
                      <a:pt x="22" y="177"/>
                      <a:pt x="49" y="177"/>
                    </a:cubicBezTo>
                    <a:cubicBezTo>
                      <a:pt x="56" y="177"/>
                      <a:pt x="56" y="177"/>
                      <a:pt x="56" y="177"/>
                    </a:cubicBezTo>
                    <a:cubicBezTo>
                      <a:pt x="49" y="198"/>
                      <a:pt x="31" y="246"/>
                      <a:pt x="31" y="245"/>
                    </a:cubicBezTo>
                    <a:cubicBezTo>
                      <a:pt x="32" y="244"/>
                      <a:pt x="96" y="195"/>
                      <a:pt x="120" y="177"/>
                    </a:cubicBezTo>
                    <a:cubicBezTo>
                      <a:pt x="190" y="177"/>
                      <a:pt x="190" y="177"/>
                      <a:pt x="190" y="177"/>
                    </a:cubicBezTo>
                    <a:cubicBezTo>
                      <a:pt x="217" y="177"/>
                      <a:pt x="239" y="155"/>
                      <a:pt x="239" y="128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9" y="22"/>
                      <a:pt x="217" y="0"/>
                      <a:pt x="190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401" name="Freeform 30"/>
              <p:cNvSpPr/>
              <p:nvPr/>
            </p:nvSpPr>
            <p:spPr bwMode="auto">
              <a:xfrm>
                <a:off x="3558536" y="2406834"/>
                <a:ext cx="331448" cy="384674"/>
              </a:xfrm>
              <a:custGeom>
                <a:avLst/>
                <a:gdLst>
                  <a:gd name="T0" fmla="*/ 2147483647 w 174"/>
                  <a:gd name="T1" fmla="*/ 0 h 202"/>
                  <a:gd name="T2" fmla="*/ 2147483647 w 174"/>
                  <a:gd name="T3" fmla="*/ 0 h 202"/>
                  <a:gd name="T4" fmla="*/ 0 w 174"/>
                  <a:gd name="T5" fmla="*/ 2147483647 h 202"/>
                  <a:gd name="T6" fmla="*/ 2147483647 w 174"/>
                  <a:gd name="T7" fmla="*/ 2147483647 h 202"/>
                  <a:gd name="T8" fmla="*/ 2147483647 w 174"/>
                  <a:gd name="T9" fmla="*/ 2147483647 h 202"/>
                  <a:gd name="T10" fmla="*/ 2147483647 w 174"/>
                  <a:gd name="T11" fmla="*/ 2147483647 h 202"/>
                  <a:gd name="T12" fmla="*/ 2147483647 w 174"/>
                  <a:gd name="T13" fmla="*/ 2147483647 h 202"/>
                  <a:gd name="T14" fmla="*/ 2147483647 w 174"/>
                  <a:gd name="T15" fmla="*/ 2147483647 h 202"/>
                  <a:gd name="T16" fmla="*/ 2147483647 w 174"/>
                  <a:gd name="T17" fmla="*/ 2147483647 h 202"/>
                  <a:gd name="T18" fmla="*/ 2147483647 w 174"/>
                  <a:gd name="T19" fmla="*/ 2147483647 h 202"/>
                  <a:gd name="T20" fmla="*/ 2147483647 w 174"/>
                  <a:gd name="T21" fmla="*/ 2147483647 h 202"/>
                  <a:gd name="T22" fmla="*/ 2147483647 w 174"/>
                  <a:gd name="T23" fmla="*/ 2147483647 h 202"/>
                  <a:gd name="T24" fmla="*/ 2147483647 w 174"/>
                  <a:gd name="T25" fmla="*/ 0 h 2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4" h="202">
                    <a:moveTo>
                      <a:pt x="134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2" y="0"/>
                      <a:pt x="6" y="2"/>
                      <a:pt x="0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65" y="5"/>
                      <a:pt x="90" y="30"/>
                      <a:pt x="90" y="6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3"/>
                      <a:pt x="90" y="154"/>
                      <a:pt x="89" y="156"/>
                    </a:cubicBezTo>
                    <a:cubicBezTo>
                      <a:pt x="113" y="173"/>
                      <a:pt x="148" y="200"/>
                      <a:pt x="148" y="201"/>
                    </a:cubicBezTo>
                    <a:cubicBezTo>
                      <a:pt x="149" y="202"/>
                      <a:pt x="134" y="162"/>
                      <a:pt x="128" y="145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56" y="145"/>
                      <a:pt x="174" y="127"/>
                      <a:pt x="174" y="105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8"/>
                      <a:pt x="156" y="0"/>
                      <a:pt x="134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367984" y="980743"/>
              <a:ext cx="255757" cy="201496"/>
              <a:chOff x="1058564" y="1781841"/>
              <a:chExt cx="649993" cy="512092"/>
            </a:xfrm>
            <a:solidFill>
              <a:schemeClr val="accent1"/>
            </a:solidFill>
          </p:grpSpPr>
          <p:sp>
            <p:nvSpPr>
              <p:cNvPr id="199" name="Freeform 31"/>
              <p:cNvSpPr/>
              <p:nvPr/>
            </p:nvSpPr>
            <p:spPr bwMode="auto">
              <a:xfrm>
                <a:off x="1058564" y="1823776"/>
                <a:ext cx="457253" cy="470157"/>
              </a:xfrm>
              <a:custGeom>
                <a:avLst/>
                <a:gdLst>
                  <a:gd name="T0" fmla="*/ 191 w 240"/>
                  <a:gd name="T1" fmla="*/ 0 h 247"/>
                  <a:gd name="T2" fmla="*/ 49 w 240"/>
                  <a:gd name="T3" fmla="*/ 0 h 247"/>
                  <a:gd name="T4" fmla="*/ 0 w 240"/>
                  <a:gd name="T5" fmla="*/ 49 h 247"/>
                  <a:gd name="T6" fmla="*/ 0 w 240"/>
                  <a:gd name="T7" fmla="*/ 129 h 247"/>
                  <a:gd name="T8" fmla="*/ 49 w 240"/>
                  <a:gd name="T9" fmla="*/ 178 h 247"/>
                  <a:gd name="T10" fmla="*/ 57 w 240"/>
                  <a:gd name="T11" fmla="*/ 178 h 247"/>
                  <a:gd name="T12" fmla="*/ 32 w 240"/>
                  <a:gd name="T13" fmla="*/ 245 h 247"/>
                  <a:gd name="T14" fmla="*/ 121 w 240"/>
                  <a:gd name="T15" fmla="*/ 178 h 247"/>
                  <a:gd name="T16" fmla="*/ 191 w 240"/>
                  <a:gd name="T17" fmla="*/ 178 h 247"/>
                  <a:gd name="T18" fmla="*/ 240 w 240"/>
                  <a:gd name="T19" fmla="*/ 129 h 247"/>
                  <a:gd name="T20" fmla="*/ 240 w 240"/>
                  <a:gd name="T21" fmla="*/ 49 h 247"/>
                  <a:gd name="T22" fmla="*/ 191 w 240"/>
                  <a:gd name="T23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0" h="247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56"/>
                      <a:pt x="22" y="178"/>
                      <a:pt x="49" y="17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49" y="198"/>
                      <a:pt x="31" y="247"/>
                      <a:pt x="32" y="245"/>
                    </a:cubicBezTo>
                    <a:cubicBezTo>
                      <a:pt x="32" y="244"/>
                      <a:pt x="97" y="196"/>
                      <a:pt x="121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218" y="178"/>
                      <a:pt x="240" y="156"/>
                      <a:pt x="240" y="129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200" name="Freeform 32"/>
              <p:cNvSpPr/>
              <p:nvPr/>
            </p:nvSpPr>
            <p:spPr bwMode="auto">
              <a:xfrm>
                <a:off x="1378722" y="1781841"/>
                <a:ext cx="329835" cy="384674"/>
              </a:xfrm>
              <a:custGeom>
                <a:avLst/>
                <a:gdLst>
                  <a:gd name="T0" fmla="*/ 133 w 173"/>
                  <a:gd name="T1" fmla="*/ 0 h 202"/>
                  <a:gd name="T2" fmla="*/ 18 w 173"/>
                  <a:gd name="T3" fmla="*/ 0 h 202"/>
                  <a:gd name="T4" fmla="*/ 0 w 173"/>
                  <a:gd name="T5" fmla="*/ 5 h 202"/>
                  <a:gd name="T6" fmla="*/ 33 w 173"/>
                  <a:gd name="T7" fmla="*/ 5 h 202"/>
                  <a:gd name="T8" fmla="*/ 89 w 173"/>
                  <a:gd name="T9" fmla="*/ 61 h 202"/>
                  <a:gd name="T10" fmla="*/ 89 w 173"/>
                  <a:gd name="T11" fmla="*/ 151 h 202"/>
                  <a:gd name="T12" fmla="*/ 89 w 173"/>
                  <a:gd name="T13" fmla="*/ 156 h 202"/>
                  <a:gd name="T14" fmla="*/ 148 w 173"/>
                  <a:gd name="T15" fmla="*/ 201 h 202"/>
                  <a:gd name="T16" fmla="*/ 127 w 173"/>
                  <a:gd name="T17" fmla="*/ 145 h 202"/>
                  <a:gd name="T18" fmla="*/ 133 w 173"/>
                  <a:gd name="T19" fmla="*/ 145 h 202"/>
                  <a:gd name="T20" fmla="*/ 173 w 173"/>
                  <a:gd name="T21" fmla="*/ 105 h 202"/>
                  <a:gd name="T22" fmla="*/ 173 w 173"/>
                  <a:gd name="T23" fmla="*/ 41 h 202"/>
                  <a:gd name="T24" fmla="*/ 133 w 173"/>
                  <a:gd name="T2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02">
                    <a:moveTo>
                      <a:pt x="1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2"/>
                      <a:pt x="0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64" y="5"/>
                      <a:pt x="89" y="30"/>
                      <a:pt x="89" y="61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3"/>
                      <a:pt x="89" y="154"/>
                      <a:pt x="89" y="156"/>
                    </a:cubicBezTo>
                    <a:cubicBezTo>
                      <a:pt x="113" y="174"/>
                      <a:pt x="148" y="200"/>
                      <a:pt x="148" y="201"/>
                    </a:cubicBezTo>
                    <a:cubicBezTo>
                      <a:pt x="148" y="202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56" name="Group 56"/>
            <p:cNvGrpSpPr/>
            <p:nvPr/>
          </p:nvGrpSpPr>
          <p:grpSpPr bwMode="auto">
            <a:xfrm>
              <a:off x="757966" y="327070"/>
              <a:ext cx="255440" cy="200862"/>
              <a:chOff x="2049682" y="120567"/>
              <a:chExt cx="649187" cy="510479"/>
            </a:xfrm>
          </p:grpSpPr>
          <p:sp>
            <p:nvSpPr>
              <p:cNvPr id="98398" name="Freeform 33"/>
              <p:cNvSpPr/>
              <p:nvPr/>
            </p:nvSpPr>
            <p:spPr bwMode="auto">
              <a:xfrm>
                <a:off x="2049682" y="162502"/>
                <a:ext cx="457253" cy="468544"/>
              </a:xfrm>
              <a:custGeom>
                <a:avLst/>
                <a:gdLst>
                  <a:gd name="T0" fmla="*/ 2147483647 w 240"/>
                  <a:gd name="T1" fmla="*/ 0 h 246"/>
                  <a:gd name="T2" fmla="*/ 2147483647 w 240"/>
                  <a:gd name="T3" fmla="*/ 0 h 246"/>
                  <a:gd name="T4" fmla="*/ 0 w 240"/>
                  <a:gd name="T5" fmla="*/ 2147483647 h 246"/>
                  <a:gd name="T6" fmla="*/ 0 w 240"/>
                  <a:gd name="T7" fmla="*/ 2147483647 h 246"/>
                  <a:gd name="T8" fmla="*/ 2147483647 w 240"/>
                  <a:gd name="T9" fmla="*/ 2147483647 h 246"/>
                  <a:gd name="T10" fmla="*/ 2147483647 w 240"/>
                  <a:gd name="T11" fmla="*/ 2147483647 h 246"/>
                  <a:gd name="T12" fmla="*/ 2147483647 w 240"/>
                  <a:gd name="T13" fmla="*/ 2147483647 h 246"/>
                  <a:gd name="T14" fmla="*/ 2147483647 w 240"/>
                  <a:gd name="T15" fmla="*/ 2147483647 h 246"/>
                  <a:gd name="T16" fmla="*/ 2147483647 w 240"/>
                  <a:gd name="T17" fmla="*/ 2147483647 h 246"/>
                  <a:gd name="T18" fmla="*/ 2147483647 w 240"/>
                  <a:gd name="T19" fmla="*/ 2147483647 h 246"/>
                  <a:gd name="T20" fmla="*/ 2147483647 w 240"/>
                  <a:gd name="T21" fmla="*/ 2147483647 h 246"/>
                  <a:gd name="T22" fmla="*/ 2147483647 w 240"/>
                  <a:gd name="T23" fmla="*/ 0 h 2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0" h="246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55"/>
                      <a:pt x="22" y="177"/>
                      <a:pt x="49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49" y="198"/>
                      <a:pt x="31" y="246"/>
                      <a:pt x="31" y="245"/>
                    </a:cubicBezTo>
                    <a:cubicBezTo>
                      <a:pt x="32" y="244"/>
                      <a:pt x="97" y="195"/>
                      <a:pt x="121" y="177"/>
                    </a:cubicBezTo>
                    <a:cubicBezTo>
                      <a:pt x="191" y="177"/>
                      <a:pt x="191" y="177"/>
                      <a:pt x="191" y="177"/>
                    </a:cubicBezTo>
                    <a:cubicBezTo>
                      <a:pt x="218" y="177"/>
                      <a:pt x="240" y="155"/>
                      <a:pt x="240" y="128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99" name="Freeform 34"/>
              <p:cNvSpPr/>
              <p:nvPr/>
            </p:nvSpPr>
            <p:spPr bwMode="auto">
              <a:xfrm>
                <a:off x="2369840" y="120567"/>
                <a:ext cx="329029" cy="383061"/>
              </a:xfrm>
              <a:custGeom>
                <a:avLst/>
                <a:gdLst>
                  <a:gd name="T0" fmla="*/ 2147483647 w 173"/>
                  <a:gd name="T1" fmla="*/ 0 h 201"/>
                  <a:gd name="T2" fmla="*/ 2147483647 w 173"/>
                  <a:gd name="T3" fmla="*/ 0 h 201"/>
                  <a:gd name="T4" fmla="*/ 0 w 173"/>
                  <a:gd name="T5" fmla="*/ 2147483647 h 201"/>
                  <a:gd name="T6" fmla="*/ 2147483647 w 173"/>
                  <a:gd name="T7" fmla="*/ 2147483647 h 201"/>
                  <a:gd name="T8" fmla="*/ 2147483647 w 173"/>
                  <a:gd name="T9" fmla="*/ 2147483647 h 201"/>
                  <a:gd name="T10" fmla="*/ 2147483647 w 173"/>
                  <a:gd name="T11" fmla="*/ 2147483647 h 201"/>
                  <a:gd name="T12" fmla="*/ 2147483647 w 173"/>
                  <a:gd name="T13" fmla="*/ 2147483647 h 201"/>
                  <a:gd name="T14" fmla="*/ 2147483647 w 173"/>
                  <a:gd name="T15" fmla="*/ 2147483647 h 201"/>
                  <a:gd name="T16" fmla="*/ 2147483647 w 173"/>
                  <a:gd name="T17" fmla="*/ 2147483647 h 201"/>
                  <a:gd name="T18" fmla="*/ 2147483647 w 173"/>
                  <a:gd name="T19" fmla="*/ 2147483647 h 201"/>
                  <a:gd name="T20" fmla="*/ 2147483647 w 173"/>
                  <a:gd name="T21" fmla="*/ 2147483647 h 201"/>
                  <a:gd name="T22" fmla="*/ 2147483647 w 173"/>
                  <a:gd name="T23" fmla="*/ 2147483647 h 201"/>
                  <a:gd name="T24" fmla="*/ 2147483647 w 173"/>
                  <a:gd name="T25" fmla="*/ 0 h 20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3" h="201">
                    <a:moveTo>
                      <a:pt x="13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0"/>
                      <a:pt x="5" y="1"/>
                      <a:pt x="0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64" y="4"/>
                      <a:pt x="89" y="29"/>
                      <a:pt x="89" y="60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2"/>
                      <a:pt x="89" y="154"/>
                      <a:pt x="89" y="155"/>
                    </a:cubicBezTo>
                    <a:cubicBezTo>
                      <a:pt x="112" y="173"/>
                      <a:pt x="147" y="199"/>
                      <a:pt x="148" y="200"/>
                    </a:cubicBezTo>
                    <a:cubicBezTo>
                      <a:pt x="148" y="201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58" name="Group 57"/>
            <p:cNvGrpSpPr/>
            <p:nvPr/>
          </p:nvGrpSpPr>
          <p:grpSpPr>
            <a:xfrm>
              <a:off x="766216" y="921404"/>
              <a:ext cx="284633" cy="216727"/>
              <a:chOff x="2070649" y="1631036"/>
              <a:chExt cx="723379" cy="550800"/>
            </a:xfrm>
            <a:solidFill>
              <a:schemeClr val="accent2"/>
            </a:solidFill>
          </p:grpSpPr>
          <p:sp>
            <p:nvSpPr>
              <p:cNvPr id="193" name="Oval 35"/>
              <p:cNvSpPr>
                <a:spLocks noChangeArrowheads="1"/>
              </p:cNvSpPr>
              <p:nvPr/>
            </p:nvSpPr>
            <p:spPr bwMode="auto">
              <a:xfrm>
                <a:off x="2344840" y="2015709"/>
                <a:ext cx="165321" cy="1661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4" name="Freeform 36"/>
              <p:cNvSpPr/>
              <p:nvPr/>
            </p:nvSpPr>
            <p:spPr bwMode="auto">
              <a:xfrm>
                <a:off x="2228712" y="1861679"/>
                <a:ext cx="405641" cy="169353"/>
              </a:xfrm>
              <a:custGeom>
                <a:avLst/>
                <a:gdLst>
                  <a:gd name="T0" fmla="*/ 105 w 213"/>
                  <a:gd name="T1" fmla="*/ 31 h 89"/>
                  <a:gd name="T2" fmla="*/ 191 w 213"/>
                  <a:gd name="T3" fmla="*/ 89 h 89"/>
                  <a:gd name="T4" fmla="*/ 213 w 213"/>
                  <a:gd name="T5" fmla="*/ 64 h 89"/>
                  <a:gd name="T6" fmla="*/ 105 w 213"/>
                  <a:gd name="T7" fmla="*/ 0 h 89"/>
                  <a:gd name="T8" fmla="*/ 0 w 213"/>
                  <a:gd name="T9" fmla="*/ 58 h 89"/>
                  <a:gd name="T10" fmla="*/ 21 w 213"/>
                  <a:gd name="T11" fmla="*/ 82 h 89"/>
                  <a:gd name="T12" fmla="*/ 105 w 213"/>
                  <a:gd name="T1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89">
                    <a:moveTo>
                      <a:pt x="105" y="31"/>
                    </a:moveTo>
                    <a:cubicBezTo>
                      <a:pt x="144" y="31"/>
                      <a:pt x="177" y="54"/>
                      <a:pt x="191" y="8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192" y="26"/>
                      <a:pt x="152" y="0"/>
                      <a:pt x="105" y="0"/>
                    </a:cubicBezTo>
                    <a:cubicBezTo>
                      <a:pt x="61" y="0"/>
                      <a:pt x="22" y="23"/>
                      <a:pt x="0" y="58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37" y="51"/>
                      <a:pt x="68" y="31"/>
                      <a:pt x="105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5" name="Freeform 37"/>
              <p:cNvSpPr/>
              <p:nvPr/>
            </p:nvSpPr>
            <p:spPr bwMode="auto">
              <a:xfrm>
                <a:off x="2157745" y="1749583"/>
                <a:ext cx="549187" cy="195966"/>
              </a:xfrm>
              <a:custGeom>
                <a:avLst/>
                <a:gdLst>
                  <a:gd name="T0" fmla="*/ 142 w 288"/>
                  <a:gd name="T1" fmla="*/ 34 h 103"/>
                  <a:gd name="T2" fmla="*/ 264 w 288"/>
                  <a:gd name="T3" fmla="*/ 103 h 103"/>
                  <a:gd name="T4" fmla="*/ 288 w 288"/>
                  <a:gd name="T5" fmla="*/ 76 h 103"/>
                  <a:gd name="T6" fmla="*/ 142 w 288"/>
                  <a:gd name="T7" fmla="*/ 0 h 103"/>
                  <a:gd name="T8" fmla="*/ 0 w 288"/>
                  <a:gd name="T9" fmla="*/ 71 h 103"/>
                  <a:gd name="T10" fmla="*/ 23 w 288"/>
                  <a:gd name="T11" fmla="*/ 97 h 103"/>
                  <a:gd name="T12" fmla="*/ 142 w 288"/>
                  <a:gd name="T13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03">
                    <a:moveTo>
                      <a:pt x="142" y="34"/>
                    </a:moveTo>
                    <a:cubicBezTo>
                      <a:pt x="194" y="34"/>
                      <a:pt x="239" y="62"/>
                      <a:pt x="264" y="103"/>
                    </a:cubicBezTo>
                    <a:cubicBezTo>
                      <a:pt x="288" y="76"/>
                      <a:pt x="288" y="76"/>
                      <a:pt x="288" y="76"/>
                    </a:cubicBezTo>
                    <a:cubicBezTo>
                      <a:pt x="256" y="30"/>
                      <a:pt x="202" y="0"/>
                      <a:pt x="142" y="0"/>
                    </a:cubicBezTo>
                    <a:cubicBezTo>
                      <a:pt x="84" y="0"/>
                      <a:pt x="32" y="28"/>
                      <a:pt x="0" y="71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49" y="59"/>
                      <a:pt x="93" y="34"/>
                      <a:pt x="14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6" name="Freeform 38"/>
              <p:cNvSpPr/>
              <p:nvPr/>
            </p:nvSpPr>
            <p:spPr bwMode="auto">
              <a:xfrm>
                <a:off x="2070649" y="1631036"/>
                <a:ext cx="723379" cy="229030"/>
              </a:xfrm>
              <a:custGeom>
                <a:avLst/>
                <a:gdLst>
                  <a:gd name="T0" fmla="*/ 188 w 380"/>
                  <a:gd name="T1" fmla="*/ 36 h 120"/>
                  <a:gd name="T2" fmla="*/ 355 w 380"/>
                  <a:gd name="T3" fmla="*/ 120 h 120"/>
                  <a:gd name="T4" fmla="*/ 380 w 380"/>
                  <a:gd name="T5" fmla="*/ 93 h 120"/>
                  <a:gd name="T6" fmla="*/ 188 w 380"/>
                  <a:gd name="T7" fmla="*/ 0 h 120"/>
                  <a:gd name="T8" fmla="*/ 0 w 380"/>
                  <a:gd name="T9" fmla="*/ 88 h 120"/>
                  <a:gd name="T10" fmla="*/ 25 w 380"/>
                  <a:gd name="T11" fmla="*/ 115 h 120"/>
                  <a:gd name="T12" fmla="*/ 188 w 380"/>
                  <a:gd name="T13" fmla="*/ 3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120">
                    <a:moveTo>
                      <a:pt x="188" y="36"/>
                    </a:moveTo>
                    <a:cubicBezTo>
                      <a:pt x="256" y="36"/>
                      <a:pt x="317" y="69"/>
                      <a:pt x="355" y="120"/>
                    </a:cubicBezTo>
                    <a:cubicBezTo>
                      <a:pt x="380" y="93"/>
                      <a:pt x="380" y="93"/>
                      <a:pt x="380" y="93"/>
                    </a:cubicBezTo>
                    <a:cubicBezTo>
                      <a:pt x="335" y="36"/>
                      <a:pt x="266" y="0"/>
                      <a:pt x="188" y="0"/>
                    </a:cubicBezTo>
                    <a:cubicBezTo>
                      <a:pt x="113" y="0"/>
                      <a:pt x="45" y="34"/>
                      <a:pt x="0" y="8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63" y="67"/>
                      <a:pt x="122" y="36"/>
                      <a:pt x="18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59" name="Group 58"/>
            <p:cNvGrpSpPr/>
            <p:nvPr/>
          </p:nvGrpSpPr>
          <p:grpSpPr>
            <a:xfrm>
              <a:off x="510459" y="156354"/>
              <a:ext cx="216727" cy="164687"/>
              <a:chOff x="1420657" y="-313299"/>
              <a:chExt cx="550800" cy="418544"/>
            </a:xfrm>
            <a:solidFill>
              <a:schemeClr val="accent1"/>
            </a:solidFill>
          </p:grpSpPr>
          <p:sp>
            <p:nvSpPr>
              <p:cNvPr id="189" name="Oval 39"/>
              <p:cNvSpPr>
                <a:spLocks noChangeArrowheads="1"/>
              </p:cNvSpPr>
              <p:nvPr/>
            </p:nvSpPr>
            <p:spPr bwMode="auto">
              <a:xfrm>
                <a:off x="1630332" y="-20560"/>
                <a:ext cx="125805" cy="1258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0" name="Freeform 40"/>
              <p:cNvSpPr/>
              <p:nvPr/>
            </p:nvSpPr>
            <p:spPr bwMode="auto">
              <a:xfrm>
                <a:off x="1540817" y="-138301"/>
                <a:ext cx="308868" cy="129837"/>
              </a:xfrm>
              <a:custGeom>
                <a:avLst/>
                <a:gdLst>
                  <a:gd name="T0" fmla="*/ 80 w 162"/>
                  <a:gd name="T1" fmla="*/ 23 h 68"/>
                  <a:gd name="T2" fmla="*/ 146 w 162"/>
                  <a:gd name="T3" fmla="*/ 68 h 68"/>
                  <a:gd name="T4" fmla="*/ 162 w 162"/>
                  <a:gd name="T5" fmla="*/ 49 h 68"/>
                  <a:gd name="T6" fmla="*/ 80 w 162"/>
                  <a:gd name="T7" fmla="*/ 0 h 68"/>
                  <a:gd name="T8" fmla="*/ 0 w 162"/>
                  <a:gd name="T9" fmla="*/ 45 h 68"/>
                  <a:gd name="T10" fmla="*/ 16 w 162"/>
                  <a:gd name="T11" fmla="*/ 63 h 68"/>
                  <a:gd name="T12" fmla="*/ 80 w 162"/>
                  <a:gd name="T13" fmla="*/ 2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68">
                    <a:moveTo>
                      <a:pt x="80" y="23"/>
                    </a:moveTo>
                    <a:cubicBezTo>
                      <a:pt x="110" y="23"/>
                      <a:pt x="135" y="42"/>
                      <a:pt x="146" y="68"/>
                    </a:cubicBezTo>
                    <a:cubicBezTo>
                      <a:pt x="162" y="49"/>
                      <a:pt x="162" y="49"/>
                      <a:pt x="162" y="49"/>
                    </a:cubicBezTo>
                    <a:cubicBezTo>
                      <a:pt x="146" y="20"/>
                      <a:pt x="115" y="0"/>
                      <a:pt x="80" y="0"/>
                    </a:cubicBezTo>
                    <a:cubicBezTo>
                      <a:pt x="46" y="0"/>
                      <a:pt x="17" y="18"/>
                      <a:pt x="0" y="45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28" y="39"/>
                      <a:pt x="52" y="23"/>
                      <a:pt x="8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1" name="Freeform 41"/>
              <p:cNvSpPr/>
              <p:nvPr/>
            </p:nvSpPr>
            <p:spPr bwMode="auto">
              <a:xfrm>
                <a:off x="1487591" y="-223784"/>
                <a:ext cx="416931" cy="148386"/>
              </a:xfrm>
              <a:custGeom>
                <a:avLst/>
                <a:gdLst>
                  <a:gd name="T0" fmla="*/ 108 w 219"/>
                  <a:gd name="T1" fmla="*/ 26 h 78"/>
                  <a:gd name="T2" fmla="*/ 201 w 219"/>
                  <a:gd name="T3" fmla="*/ 78 h 78"/>
                  <a:gd name="T4" fmla="*/ 219 w 219"/>
                  <a:gd name="T5" fmla="*/ 58 h 78"/>
                  <a:gd name="T6" fmla="*/ 108 w 219"/>
                  <a:gd name="T7" fmla="*/ 0 h 78"/>
                  <a:gd name="T8" fmla="*/ 0 w 219"/>
                  <a:gd name="T9" fmla="*/ 54 h 78"/>
                  <a:gd name="T10" fmla="*/ 18 w 219"/>
                  <a:gd name="T11" fmla="*/ 74 h 78"/>
                  <a:gd name="T12" fmla="*/ 108 w 219"/>
                  <a:gd name="T13" fmla="*/ 2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78">
                    <a:moveTo>
                      <a:pt x="108" y="26"/>
                    </a:moveTo>
                    <a:cubicBezTo>
                      <a:pt x="147" y="26"/>
                      <a:pt x="182" y="47"/>
                      <a:pt x="201" y="78"/>
                    </a:cubicBezTo>
                    <a:cubicBezTo>
                      <a:pt x="219" y="58"/>
                      <a:pt x="219" y="58"/>
                      <a:pt x="219" y="58"/>
                    </a:cubicBezTo>
                    <a:cubicBezTo>
                      <a:pt x="195" y="23"/>
                      <a:pt x="154" y="0"/>
                      <a:pt x="108" y="0"/>
                    </a:cubicBezTo>
                    <a:cubicBezTo>
                      <a:pt x="64" y="0"/>
                      <a:pt x="24" y="21"/>
                      <a:pt x="0" y="5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37" y="45"/>
                      <a:pt x="70" y="26"/>
                      <a:pt x="10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92" name="Freeform 42"/>
              <p:cNvSpPr/>
              <p:nvPr/>
            </p:nvSpPr>
            <p:spPr bwMode="auto">
              <a:xfrm>
                <a:off x="1420657" y="-313299"/>
                <a:ext cx="550800" cy="173385"/>
              </a:xfrm>
              <a:custGeom>
                <a:avLst/>
                <a:gdLst>
                  <a:gd name="T0" fmla="*/ 143 w 289"/>
                  <a:gd name="T1" fmla="*/ 28 h 91"/>
                  <a:gd name="T2" fmla="*/ 270 w 289"/>
                  <a:gd name="T3" fmla="*/ 91 h 91"/>
                  <a:gd name="T4" fmla="*/ 289 w 289"/>
                  <a:gd name="T5" fmla="*/ 71 h 91"/>
                  <a:gd name="T6" fmla="*/ 143 w 289"/>
                  <a:gd name="T7" fmla="*/ 0 h 91"/>
                  <a:gd name="T8" fmla="*/ 0 w 289"/>
                  <a:gd name="T9" fmla="*/ 67 h 91"/>
                  <a:gd name="T10" fmla="*/ 19 w 289"/>
                  <a:gd name="T11" fmla="*/ 87 h 91"/>
                  <a:gd name="T12" fmla="*/ 143 w 289"/>
                  <a:gd name="T13" fmla="*/ 2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9" h="91">
                    <a:moveTo>
                      <a:pt x="143" y="28"/>
                    </a:moveTo>
                    <a:cubicBezTo>
                      <a:pt x="195" y="28"/>
                      <a:pt x="241" y="53"/>
                      <a:pt x="270" y="91"/>
                    </a:cubicBezTo>
                    <a:cubicBezTo>
                      <a:pt x="289" y="71"/>
                      <a:pt x="289" y="71"/>
                      <a:pt x="289" y="71"/>
                    </a:cubicBezTo>
                    <a:cubicBezTo>
                      <a:pt x="255" y="28"/>
                      <a:pt x="202" y="0"/>
                      <a:pt x="143" y="0"/>
                    </a:cubicBezTo>
                    <a:cubicBezTo>
                      <a:pt x="85" y="0"/>
                      <a:pt x="34" y="26"/>
                      <a:pt x="0" y="6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48" y="51"/>
                      <a:pt x="92" y="28"/>
                      <a:pt x="14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1418300" y="235049"/>
              <a:ext cx="215775" cy="166908"/>
              <a:chOff x="3727889" y="-113301"/>
              <a:chExt cx="548381" cy="424189"/>
            </a:xfrm>
            <a:solidFill>
              <a:schemeClr val="accent2"/>
            </a:solidFill>
          </p:grpSpPr>
          <p:sp>
            <p:nvSpPr>
              <p:cNvPr id="181" name="Oval 43"/>
              <p:cNvSpPr>
                <a:spLocks noChangeArrowheads="1"/>
              </p:cNvSpPr>
              <p:nvPr/>
            </p:nvSpPr>
            <p:spPr bwMode="auto">
              <a:xfrm>
                <a:off x="3954500" y="47987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82" name="Freeform 44"/>
              <p:cNvSpPr/>
              <p:nvPr/>
            </p:nvSpPr>
            <p:spPr bwMode="auto">
              <a:xfrm>
                <a:off x="4042402" y="-20560"/>
                <a:ext cx="98386" cy="238707"/>
              </a:xfrm>
              <a:custGeom>
                <a:avLst/>
                <a:gdLst>
                  <a:gd name="T0" fmla="*/ 34 w 52"/>
                  <a:gd name="T1" fmla="*/ 61 h 125"/>
                  <a:gd name="T2" fmla="*/ 0 w 52"/>
                  <a:gd name="T3" fmla="*/ 112 h 125"/>
                  <a:gd name="T4" fmla="*/ 15 w 52"/>
                  <a:gd name="T5" fmla="*/ 125 h 125"/>
                  <a:gd name="T6" fmla="*/ 52 w 52"/>
                  <a:gd name="T7" fmla="*/ 61 h 125"/>
                  <a:gd name="T8" fmla="*/ 18 w 52"/>
                  <a:gd name="T9" fmla="*/ 0 h 125"/>
                  <a:gd name="T10" fmla="*/ 4 w 52"/>
                  <a:gd name="T11" fmla="*/ 12 h 125"/>
                  <a:gd name="T12" fmla="*/ 34 w 52"/>
                  <a:gd name="T1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34" y="61"/>
                    </a:moveTo>
                    <a:cubicBezTo>
                      <a:pt x="34" y="84"/>
                      <a:pt x="20" y="104"/>
                      <a:pt x="0" y="112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37" y="113"/>
                      <a:pt x="52" y="89"/>
                      <a:pt x="52" y="61"/>
                    </a:cubicBezTo>
                    <a:cubicBezTo>
                      <a:pt x="52" y="35"/>
                      <a:pt x="39" y="13"/>
                      <a:pt x="18" y="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2" y="21"/>
                      <a:pt x="34" y="40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83" name="Freeform 45"/>
              <p:cNvSpPr/>
              <p:nvPr/>
            </p:nvSpPr>
            <p:spPr bwMode="auto">
              <a:xfrm>
                <a:off x="4093208" y="-62495"/>
                <a:ext cx="114515" cy="322577"/>
              </a:xfrm>
              <a:custGeom>
                <a:avLst/>
                <a:gdLst>
                  <a:gd name="T0" fmla="*/ 40 w 60"/>
                  <a:gd name="T1" fmla="*/ 83 h 169"/>
                  <a:gd name="T2" fmla="*/ 0 w 60"/>
                  <a:gd name="T3" fmla="*/ 155 h 169"/>
                  <a:gd name="T4" fmla="*/ 15 w 60"/>
                  <a:gd name="T5" fmla="*/ 169 h 169"/>
                  <a:gd name="T6" fmla="*/ 60 w 60"/>
                  <a:gd name="T7" fmla="*/ 83 h 169"/>
                  <a:gd name="T8" fmla="*/ 19 w 60"/>
                  <a:gd name="T9" fmla="*/ 0 h 169"/>
                  <a:gd name="T10" fmla="*/ 3 w 60"/>
                  <a:gd name="T11" fmla="*/ 14 h 169"/>
                  <a:gd name="T12" fmla="*/ 40 w 60"/>
                  <a:gd name="T13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69">
                    <a:moveTo>
                      <a:pt x="40" y="83"/>
                    </a:moveTo>
                    <a:cubicBezTo>
                      <a:pt x="40" y="114"/>
                      <a:pt x="24" y="140"/>
                      <a:pt x="0" y="155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42" y="150"/>
                      <a:pt x="60" y="119"/>
                      <a:pt x="60" y="83"/>
                    </a:cubicBezTo>
                    <a:cubicBezTo>
                      <a:pt x="60" y="49"/>
                      <a:pt x="44" y="19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5" y="29"/>
                      <a:pt x="40" y="54"/>
                      <a:pt x="40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84" name="Freeform 46"/>
              <p:cNvSpPr/>
              <p:nvPr/>
            </p:nvSpPr>
            <p:spPr bwMode="auto">
              <a:xfrm>
                <a:off x="4143207" y="-113301"/>
                <a:ext cx="133063" cy="424189"/>
              </a:xfrm>
              <a:custGeom>
                <a:avLst/>
                <a:gdLst>
                  <a:gd name="T0" fmla="*/ 49 w 70"/>
                  <a:gd name="T1" fmla="*/ 110 h 223"/>
                  <a:gd name="T2" fmla="*/ 0 w 70"/>
                  <a:gd name="T3" fmla="*/ 209 h 223"/>
                  <a:gd name="T4" fmla="*/ 16 w 70"/>
                  <a:gd name="T5" fmla="*/ 223 h 223"/>
                  <a:gd name="T6" fmla="*/ 70 w 70"/>
                  <a:gd name="T7" fmla="*/ 110 h 223"/>
                  <a:gd name="T8" fmla="*/ 19 w 70"/>
                  <a:gd name="T9" fmla="*/ 0 h 223"/>
                  <a:gd name="T10" fmla="*/ 3 w 70"/>
                  <a:gd name="T11" fmla="*/ 14 h 223"/>
                  <a:gd name="T12" fmla="*/ 49 w 70"/>
                  <a:gd name="T13" fmla="*/ 1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49" y="110"/>
                    </a:moveTo>
                    <a:cubicBezTo>
                      <a:pt x="49" y="151"/>
                      <a:pt x="30" y="186"/>
                      <a:pt x="0" y="209"/>
                    </a:cubicBezTo>
                    <a:cubicBezTo>
                      <a:pt x="16" y="223"/>
                      <a:pt x="16" y="223"/>
                      <a:pt x="16" y="223"/>
                    </a:cubicBezTo>
                    <a:cubicBezTo>
                      <a:pt x="49" y="197"/>
                      <a:pt x="70" y="156"/>
                      <a:pt x="70" y="110"/>
                    </a:cubicBezTo>
                    <a:cubicBezTo>
                      <a:pt x="70" y="66"/>
                      <a:pt x="50" y="26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1" y="37"/>
                      <a:pt x="49" y="71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85" name="Oval 47"/>
              <p:cNvSpPr>
                <a:spLocks noChangeArrowheads="1"/>
              </p:cNvSpPr>
              <p:nvPr/>
            </p:nvSpPr>
            <p:spPr bwMode="auto">
              <a:xfrm>
                <a:off x="3952887" y="52019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86" name="Freeform 48"/>
              <p:cNvSpPr/>
              <p:nvPr/>
            </p:nvSpPr>
            <p:spPr bwMode="auto">
              <a:xfrm>
                <a:off x="3863371" y="-20560"/>
                <a:ext cx="98386" cy="238707"/>
              </a:xfrm>
              <a:custGeom>
                <a:avLst/>
                <a:gdLst>
                  <a:gd name="T0" fmla="*/ 18 w 52"/>
                  <a:gd name="T1" fmla="*/ 64 h 125"/>
                  <a:gd name="T2" fmla="*/ 52 w 52"/>
                  <a:gd name="T3" fmla="*/ 13 h 125"/>
                  <a:gd name="T4" fmla="*/ 38 w 52"/>
                  <a:gd name="T5" fmla="*/ 0 h 125"/>
                  <a:gd name="T6" fmla="*/ 0 w 52"/>
                  <a:gd name="T7" fmla="*/ 64 h 125"/>
                  <a:gd name="T8" fmla="*/ 34 w 52"/>
                  <a:gd name="T9" fmla="*/ 125 h 125"/>
                  <a:gd name="T10" fmla="*/ 48 w 52"/>
                  <a:gd name="T11" fmla="*/ 113 h 125"/>
                  <a:gd name="T12" fmla="*/ 18 w 52"/>
                  <a:gd name="T13" fmla="*/ 6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18" y="64"/>
                    </a:moveTo>
                    <a:cubicBezTo>
                      <a:pt x="18" y="41"/>
                      <a:pt x="32" y="21"/>
                      <a:pt x="52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12"/>
                      <a:pt x="0" y="36"/>
                      <a:pt x="0" y="64"/>
                    </a:cubicBezTo>
                    <a:cubicBezTo>
                      <a:pt x="0" y="90"/>
                      <a:pt x="14" y="113"/>
                      <a:pt x="34" y="125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30" y="104"/>
                      <a:pt x="18" y="85"/>
                      <a:pt x="1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87" name="Freeform 49"/>
              <p:cNvSpPr/>
              <p:nvPr/>
            </p:nvSpPr>
            <p:spPr bwMode="auto">
              <a:xfrm>
                <a:off x="3796437" y="-62495"/>
                <a:ext cx="116128" cy="322577"/>
              </a:xfrm>
              <a:custGeom>
                <a:avLst/>
                <a:gdLst>
                  <a:gd name="T0" fmla="*/ 20 w 61"/>
                  <a:gd name="T1" fmla="*/ 86 h 169"/>
                  <a:gd name="T2" fmla="*/ 61 w 61"/>
                  <a:gd name="T3" fmla="*/ 14 h 169"/>
                  <a:gd name="T4" fmla="*/ 45 w 61"/>
                  <a:gd name="T5" fmla="*/ 0 h 169"/>
                  <a:gd name="T6" fmla="*/ 0 w 61"/>
                  <a:gd name="T7" fmla="*/ 86 h 169"/>
                  <a:gd name="T8" fmla="*/ 42 w 61"/>
                  <a:gd name="T9" fmla="*/ 169 h 169"/>
                  <a:gd name="T10" fmla="*/ 57 w 61"/>
                  <a:gd name="T11" fmla="*/ 155 h 169"/>
                  <a:gd name="T12" fmla="*/ 20 w 61"/>
                  <a:gd name="T13" fmla="*/ 8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69">
                    <a:moveTo>
                      <a:pt x="20" y="86"/>
                    </a:moveTo>
                    <a:cubicBezTo>
                      <a:pt x="20" y="55"/>
                      <a:pt x="36" y="29"/>
                      <a:pt x="61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8" y="19"/>
                      <a:pt x="0" y="50"/>
                      <a:pt x="0" y="86"/>
                    </a:cubicBezTo>
                    <a:cubicBezTo>
                      <a:pt x="0" y="120"/>
                      <a:pt x="16" y="150"/>
                      <a:pt x="42" y="169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35" y="140"/>
                      <a:pt x="20" y="115"/>
                      <a:pt x="20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88" name="Freeform 50"/>
              <p:cNvSpPr/>
              <p:nvPr/>
            </p:nvSpPr>
            <p:spPr bwMode="auto">
              <a:xfrm>
                <a:off x="3727889" y="-113301"/>
                <a:ext cx="133063" cy="424189"/>
              </a:xfrm>
              <a:custGeom>
                <a:avLst/>
                <a:gdLst>
                  <a:gd name="T0" fmla="*/ 21 w 70"/>
                  <a:gd name="T1" fmla="*/ 113 h 223"/>
                  <a:gd name="T2" fmla="*/ 70 w 70"/>
                  <a:gd name="T3" fmla="*/ 14 h 223"/>
                  <a:gd name="T4" fmla="*/ 54 w 70"/>
                  <a:gd name="T5" fmla="*/ 0 h 223"/>
                  <a:gd name="T6" fmla="*/ 0 w 70"/>
                  <a:gd name="T7" fmla="*/ 113 h 223"/>
                  <a:gd name="T8" fmla="*/ 51 w 70"/>
                  <a:gd name="T9" fmla="*/ 223 h 223"/>
                  <a:gd name="T10" fmla="*/ 67 w 70"/>
                  <a:gd name="T11" fmla="*/ 209 h 223"/>
                  <a:gd name="T12" fmla="*/ 21 w 70"/>
                  <a:gd name="T13" fmla="*/ 11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21" y="113"/>
                    </a:moveTo>
                    <a:cubicBezTo>
                      <a:pt x="21" y="73"/>
                      <a:pt x="40" y="37"/>
                      <a:pt x="70" y="1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1" y="26"/>
                      <a:pt x="0" y="67"/>
                      <a:pt x="0" y="113"/>
                    </a:cubicBezTo>
                    <a:cubicBezTo>
                      <a:pt x="0" y="157"/>
                      <a:pt x="20" y="197"/>
                      <a:pt x="51" y="223"/>
                    </a:cubicBezTo>
                    <a:cubicBezTo>
                      <a:pt x="67" y="209"/>
                      <a:pt x="67" y="209"/>
                      <a:pt x="67" y="209"/>
                    </a:cubicBezTo>
                    <a:cubicBezTo>
                      <a:pt x="39" y="186"/>
                      <a:pt x="21" y="152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214403" y="643435"/>
              <a:ext cx="159610" cy="224978"/>
              <a:chOff x="668246" y="924591"/>
              <a:chExt cx="405640" cy="571769"/>
            </a:xfrm>
            <a:solidFill>
              <a:schemeClr val="accent4"/>
            </a:solidFill>
          </p:grpSpPr>
          <p:sp>
            <p:nvSpPr>
              <p:cNvPr id="179" name="Freeform 51"/>
              <p:cNvSpPr/>
              <p:nvPr/>
            </p:nvSpPr>
            <p:spPr bwMode="auto">
              <a:xfrm>
                <a:off x="668246" y="1272975"/>
                <a:ext cx="293545" cy="223385"/>
              </a:xfrm>
              <a:custGeom>
                <a:avLst/>
                <a:gdLst>
                  <a:gd name="T0" fmla="*/ 144 w 154"/>
                  <a:gd name="T1" fmla="*/ 31 h 117"/>
                  <a:gd name="T2" fmla="*/ 94 w 154"/>
                  <a:gd name="T3" fmla="*/ 101 h 117"/>
                  <a:gd name="T4" fmla="*/ 9 w 154"/>
                  <a:gd name="T5" fmla="*/ 86 h 117"/>
                  <a:gd name="T6" fmla="*/ 59 w 154"/>
                  <a:gd name="T7" fmla="*/ 16 h 117"/>
                  <a:gd name="T8" fmla="*/ 144 w 154"/>
                  <a:gd name="T9" fmla="*/ 3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17">
                    <a:moveTo>
                      <a:pt x="144" y="31"/>
                    </a:moveTo>
                    <a:cubicBezTo>
                      <a:pt x="154" y="54"/>
                      <a:pt x="132" y="86"/>
                      <a:pt x="94" y="101"/>
                    </a:cubicBezTo>
                    <a:cubicBezTo>
                      <a:pt x="57" y="117"/>
                      <a:pt x="19" y="110"/>
                      <a:pt x="9" y="86"/>
                    </a:cubicBezTo>
                    <a:cubicBezTo>
                      <a:pt x="0" y="63"/>
                      <a:pt x="22" y="31"/>
                      <a:pt x="59" y="16"/>
                    </a:cubicBezTo>
                    <a:cubicBezTo>
                      <a:pt x="96" y="0"/>
                      <a:pt x="134" y="7"/>
                      <a:pt x="14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80" name="Freeform 52"/>
              <p:cNvSpPr/>
              <p:nvPr/>
            </p:nvSpPr>
            <p:spPr bwMode="auto">
              <a:xfrm>
                <a:off x="918243" y="924591"/>
                <a:ext cx="155643" cy="437899"/>
              </a:xfrm>
              <a:custGeom>
                <a:avLst/>
                <a:gdLst>
                  <a:gd name="T0" fmla="*/ 37 w 193"/>
                  <a:gd name="T1" fmla="*/ 543 h 543"/>
                  <a:gd name="T2" fmla="*/ 37 w 193"/>
                  <a:gd name="T3" fmla="*/ 227 h 543"/>
                  <a:gd name="T4" fmla="*/ 193 w 193"/>
                  <a:gd name="T5" fmla="*/ 142 h 543"/>
                  <a:gd name="T6" fmla="*/ 193 w 193"/>
                  <a:gd name="T7" fmla="*/ 0 h 543"/>
                  <a:gd name="T8" fmla="*/ 0 w 193"/>
                  <a:gd name="T9" fmla="*/ 85 h 543"/>
                  <a:gd name="T10" fmla="*/ 0 w 193"/>
                  <a:gd name="T11" fmla="*/ 520 h 543"/>
                  <a:gd name="T12" fmla="*/ 37 w 193"/>
                  <a:gd name="T13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543">
                    <a:moveTo>
                      <a:pt x="37" y="543"/>
                    </a:moveTo>
                    <a:lnTo>
                      <a:pt x="37" y="227"/>
                    </a:lnTo>
                    <a:lnTo>
                      <a:pt x="193" y="142"/>
                    </a:lnTo>
                    <a:lnTo>
                      <a:pt x="193" y="0"/>
                    </a:lnTo>
                    <a:lnTo>
                      <a:pt x="0" y="85"/>
                    </a:lnTo>
                    <a:lnTo>
                      <a:pt x="0" y="520"/>
                    </a:lnTo>
                    <a:lnTo>
                      <a:pt x="37" y="5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61" name="Group 61"/>
            <p:cNvGrpSpPr/>
            <p:nvPr/>
          </p:nvGrpSpPr>
          <p:grpSpPr bwMode="auto">
            <a:xfrm>
              <a:off x="1625825" y="467324"/>
              <a:ext cx="70444" cy="99003"/>
              <a:chOff x="4255303" y="477015"/>
              <a:chExt cx="179030" cy="251611"/>
            </a:xfrm>
          </p:grpSpPr>
          <p:sp>
            <p:nvSpPr>
              <p:cNvPr id="98396" name="Freeform 53"/>
              <p:cNvSpPr/>
              <p:nvPr/>
            </p:nvSpPr>
            <p:spPr bwMode="auto">
              <a:xfrm>
                <a:off x="4255303" y="631046"/>
                <a:ext cx="131450" cy="97580"/>
              </a:xfrm>
              <a:custGeom>
                <a:avLst/>
                <a:gdLst>
                  <a:gd name="T0" fmla="*/ 2147483647 w 69"/>
                  <a:gd name="T1" fmla="*/ 2147483647 h 51"/>
                  <a:gd name="T2" fmla="*/ 2147483647 w 69"/>
                  <a:gd name="T3" fmla="*/ 2147483647 h 51"/>
                  <a:gd name="T4" fmla="*/ 2147483647 w 69"/>
                  <a:gd name="T5" fmla="*/ 2147483647 h 51"/>
                  <a:gd name="T6" fmla="*/ 2147483647 w 69"/>
                  <a:gd name="T7" fmla="*/ 2147483647 h 51"/>
                  <a:gd name="T8" fmla="*/ 2147483647 w 69"/>
                  <a:gd name="T9" fmla="*/ 2147483647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9" h="51">
                    <a:moveTo>
                      <a:pt x="64" y="13"/>
                    </a:moveTo>
                    <a:cubicBezTo>
                      <a:pt x="69" y="24"/>
                      <a:pt x="59" y="38"/>
                      <a:pt x="42" y="44"/>
                    </a:cubicBezTo>
                    <a:cubicBezTo>
                      <a:pt x="26" y="51"/>
                      <a:pt x="9" y="48"/>
                      <a:pt x="5" y="38"/>
                    </a:cubicBezTo>
                    <a:cubicBezTo>
                      <a:pt x="0" y="27"/>
                      <a:pt x="10" y="13"/>
                      <a:pt x="27" y="6"/>
                    </a:cubicBezTo>
                    <a:cubicBezTo>
                      <a:pt x="43" y="0"/>
                      <a:pt x="60" y="3"/>
                      <a:pt x="64" y="13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97" name="Freeform 54"/>
              <p:cNvSpPr/>
              <p:nvPr/>
            </p:nvSpPr>
            <p:spPr bwMode="auto">
              <a:xfrm>
                <a:off x="4365785" y="477015"/>
                <a:ext cx="68548" cy="191934"/>
              </a:xfrm>
              <a:custGeom>
                <a:avLst/>
                <a:gdLst>
                  <a:gd name="T0" fmla="*/ 2147483647 w 85"/>
                  <a:gd name="T1" fmla="*/ 2147483647 h 238"/>
                  <a:gd name="T2" fmla="*/ 2147483647 w 85"/>
                  <a:gd name="T3" fmla="*/ 2147483647 h 238"/>
                  <a:gd name="T4" fmla="*/ 2147483647 w 85"/>
                  <a:gd name="T5" fmla="*/ 2147483647 h 238"/>
                  <a:gd name="T6" fmla="*/ 2147483647 w 85"/>
                  <a:gd name="T7" fmla="*/ 0 h 238"/>
                  <a:gd name="T8" fmla="*/ 0 w 85"/>
                  <a:gd name="T9" fmla="*/ 2147483647 h 238"/>
                  <a:gd name="T10" fmla="*/ 0 w 85"/>
                  <a:gd name="T11" fmla="*/ 2147483647 h 238"/>
                  <a:gd name="T12" fmla="*/ 2147483647 w 85"/>
                  <a:gd name="T13" fmla="*/ 2147483647 h 2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5" h="238">
                    <a:moveTo>
                      <a:pt x="17" y="238"/>
                    </a:moveTo>
                    <a:lnTo>
                      <a:pt x="17" y="99"/>
                    </a:lnTo>
                    <a:lnTo>
                      <a:pt x="85" y="61"/>
                    </a:lnTo>
                    <a:lnTo>
                      <a:pt x="85" y="0"/>
                    </a:lnTo>
                    <a:lnTo>
                      <a:pt x="0" y="38"/>
                    </a:lnTo>
                    <a:lnTo>
                      <a:pt x="0" y="229"/>
                    </a:lnTo>
                    <a:lnTo>
                      <a:pt x="17" y="238"/>
                    </a:ln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1707693" y="691350"/>
              <a:ext cx="70444" cy="99638"/>
              <a:chOff x="4463365" y="1046364"/>
              <a:chExt cx="179030" cy="253224"/>
            </a:xfrm>
            <a:solidFill>
              <a:schemeClr val="accent6"/>
            </a:solidFill>
          </p:grpSpPr>
          <p:sp>
            <p:nvSpPr>
              <p:cNvPr id="175" name="Freeform 55"/>
              <p:cNvSpPr/>
              <p:nvPr/>
            </p:nvSpPr>
            <p:spPr bwMode="auto">
              <a:xfrm>
                <a:off x="4463365" y="1200395"/>
                <a:ext cx="129031" cy="99193"/>
              </a:xfrm>
              <a:custGeom>
                <a:avLst/>
                <a:gdLst>
                  <a:gd name="T0" fmla="*/ 64 w 68"/>
                  <a:gd name="T1" fmla="*/ 14 h 52"/>
                  <a:gd name="T2" fmla="*/ 42 w 68"/>
                  <a:gd name="T3" fmla="*/ 45 h 52"/>
                  <a:gd name="T4" fmla="*/ 4 w 68"/>
                  <a:gd name="T5" fmla="*/ 38 h 52"/>
                  <a:gd name="T6" fmla="*/ 26 w 68"/>
                  <a:gd name="T7" fmla="*/ 7 h 52"/>
                  <a:gd name="T8" fmla="*/ 64 w 68"/>
                  <a:gd name="T9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2">
                    <a:moveTo>
                      <a:pt x="64" y="14"/>
                    </a:moveTo>
                    <a:cubicBezTo>
                      <a:pt x="68" y="24"/>
                      <a:pt x="58" y="38"/>
                      <a:pt x="42" y="45"/>
                    </a:cubicBezTo>
                    <a:cubicBezTo>
                      <a:pt x="25" y="52"/>
                      <a:pt x="9" y="49"/>
                      <a:pt x="4" y="38"/>
                    </a:cubicBezTo>
                    <a:cubicBezTo>
                      <a:pt x="0" y="28"/>
                      <a:pt x="10" y="14"/>
                      <a:pt x="26" y="7"/>
                    </a:cubicBezTo>
                    <a:cubicBezTo>
                      <a:pt x="43" y="0"/>
                      <a:pt x="59" y="3"/>
                      <a:pt x="6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76" name="Freeform 56"/>
              <p:cNvSpPr/>
              <p:nvPr/>
            </p:nvSpPr>
            <p:spPr bwMode="auto">
              <a:xfrm>
                <a:off x="4573847" y="1046364"/>
                <a:ext cx="68548" cy="194353"/>
              </a:xfrm>
              <a:custGeom>
                <a:avLst/>
                <a:gdLst>
                  <a:gd name="T0" fmla="*/ 16 w 85"/>
                  <a:gd name="T1" fmla="*/ 241 h 241"/>
                  <a:gd name="T2" fmla="*/ 16 w 85"/>
                  <a:gd name="T3" fmla="*/ 102 h 241"/>
                  <a:gd name="T4" fmla="*/ 85 w 85"/>
                  <a:gd name="T5" fmla="*/ 64 h 241"/>
                  <a:gd name="T6" fmla="*/ 85 w 85"/>
                  <a:gd name="T7" fmla="*/ 0 h 241"/>
                  <a:gd name="T8" fmla="*/ 0 w 85"/>
                  <a:gd name="T9" fmla="*/ 38 h 241"/>
                  <a:gd name="T10" fmla="*/ 0 w 85"/>
                  <a:gd name="T11" fmla="*/ 232 h 241"/>
                  <a:gd name="T12" fmla="*/ 16 w 85"/>
                  <a:gd name="T13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1">
                    <a:moveTo>
                      <a:pt x="16" y="241"/>
                    </a:moveTo>
                    <a:lnTo>
                      <a:pt x="16" y="102"/>
                    </a:lnTo>
                    <a:lnTo>
                      <a:pt x="85" y="64"/>
                    </a:lnTo>
                    <a:lnTo>
                      <a:pt x="85" y="0"/>
                    </a:lnTo>
                    <a:lnTo>
                      <a:pt x="0" y="38"/>
                    </a:lnTo>
                    <a:lnTo>
                      <a:pt x="0" y="232"/>
                    </a:lnTo>
                    <a:lnTo>
                      <a:pt x="16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543460" y="1236183"/>
              <a:ext cx="203082" cy="165004"/>
              <a:chOff x="1504527" y="2431028"/>
              <a:chExt cx="516123" cy="419350"/>
            </a:xfrm>
            <a:solidFill>
              <a:schemeClr val="accent5"/>
            </a:solidFill>
          </p:grpSpPr>
          <p:sp>
            <p:nvSpPr>
              <p:cNvPr id="171" name="Freeform 57"/>
              <p:cNvSpPr/>
              <p:nvPr/>
            </p:nvSpPr>
            <p:spPr bwMode="auto">
              <a:xfrm>
                <a:off x="1799685" y="2440705"/>
                <a:ext cx="219352" cy="261288"/>
              </a:xfrm>
              <a:custGeom>
                <a:avLst/>
                <a:gdLst>
                  <a:gd name="T0" fmla="*/ 115 w 115"/>
                  <a:gd name="T1" fmla="*/ 137 h 137"/>
                  <a:gd name="T2" fmla="*/ 82 w 115"/>
                  <a:gd name="T3" fmla="*/ 8 h 137"/>
                  <a:gd name="T4" fmla="*/ 78 w 115"/>
                  <a:gd name="T5" fmla="*/ 0 h 137"/>
                  <a:gd name="T6" fmla="*/ 0 w 115"/>
                  <a:gd name="T7" fmla="*/ 92 h 137"/>
                  <a:gd name="T8" fmla="*/ 115 w 115"/>
                  <a:gd name="T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37">
                    <a:moveTo>
                      <a:pt x="115" y="137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1" y="5"/>
                      <a:pt x="80" y="2"/>
                      <a:pt x="78" y="0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115" y="1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72" name="Freeform 58"/>
              <p:cNvSpPr/>
              <p:nvPr/>
            </p:nvSpPr>
            <p:spPr bwMode="auto">
              <a:xfrm>
                <a:off x="1504527" y="2553607"/>
                <a:ext cx="216933" cy="262094"/>
              </a:xfrm>
              <a:custGeom>
                <a:avLst/>
                <a:gdLst>
                  <a:gd name="T0" fmla="*/ 1 w 114"/>
                  <a:gd name="T1" fmla="*/ 0 h 138"/>
                  <a:gd name="T2" fmla="*/ 1 w 114"/>
                  <a:gd name="T3" fmla="*/ 9 h 138"/>
                  <a:gd name="T4" fmla="*/ 34 w 114"/>
                  <a:gd name="T5" fmla="*/ 138 h 138"/>
                  <a:gd name="T6" fmla="*/ 114 w 114"/>
                  <a:gd name="T7" fmla="*/ 44 h 138"/>
                  <a:gd name="T8" fmla="*/ 1 w 11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8">
                    <a:moveTo>
                      <a:pt x="1" y="0"/>
                    </a:moveTo>
                    <a:cubicBezTo>
                      <a:pt x="1" y="3"/>
                      <a:pt x="0" y="6"/>
                      <a:pt x="1" y="9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114" y="44"/>
                      <a:pt x="114" y="44"/>
                      <a:pt x="114" y="44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73" name="Freeform 59"/>
              <p:cNvSpPr/>
              <p:nvPr/>
            </p:nvSpPr>
            <p:spPr bwMode="auto">
              <a:xfrm>
                <a:off x="1523881" y="2431028"/>
                <a:ext cx="401608" cy="194353"/>
              </a:xfrm>
              <a:custGeom>
                <a:avLst/>
                <a:gdLst>
                  <a:gd name="T0" fmla="*/ 211 w 211"/>
                  <a:gd name="T1" fmla="*/ 0 h 102"/>
                  <a:gd name="T2" fmla="*/ 207 w 211"/>
                  <a:gd name="T3" fmla="*/ 1 h 102"/>
                  <a:gd name="T4" fmla="*/ 3 w 211"/>
                  <a:gd name="T5" fmla="*/ 53 h 102"/>
                  <a:gd name="T6" fmla="*/ 0 w 211"/>
                  <a:gd name="T7" fmla="*/ 54 h 102"/>
                  <a:gd name="T8" fmla="*/ 124 w 211"/>
                  <a:gd name="T9" fmla="*/ 102 h 102"/>
                  <a:gd name="T10" fmla="*/ 211 w 2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102">
                    <a:moveTo>
                      <a:pt x="211" y="0"/>
                    </a:moveTo>
                    <a:cubicBezTo>
                      <a:pt x="209" y="0"/>
                      <a:pt x="208" y="0"/>
                      <a:pt x="207" y="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3"/>
                      <a:pt x="0" y="54"/>
                    </a:cubicBezTo>
                    <a:cubicBezTo>
                      <a:pt x="124" y="102"/>
                      <a:pt x="124" y="102"/>
                      <a:pt x="124" y="102"/>
                    </a:cubicBezTo>
                    <a:lnTo>
                      <a:pt x="2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74" name="Freeform 60"/>
              <p:cNvSpPr/>
              <p:nvPr/>
            </p:nvSpPr>
            <p:spPr bwMode="auto">
              <a:xfrm>
                <a:off x="1581139" y="2635058"/>
                <a:ext cx="439511" cy="215320"/>
              </a:xfrm>
              <a:custGeom>
                <a:avLst/>
                <a:gdLst>
                  <a:gd name="T0" fmla="*/ 102 w 231"/>
                  <a:gd name="T1" fmla="*/ 6 h 113"/>
                  <a:gd name="T2" fmla="*/ 100 w 231"/>
                  <a:gd name="T3" fmla="*/ 8 h 113"/>
                  <a:gd name="T4" fmla="*/ 99 w 231"/>
                  <a:gd name="T5" fmla="*/ 9 h 113"/>
                  <a:gd name="T6" fmla="*/ 98 w 231"/>
                  <a:gd name="T7" fmla="*/ 9 h 113"/>
                  <a:gd name="T8" fmla="*/ 98 w 231"/>
                  <a:gd name="T9" fmla="*/ 9 h 113"/>
                  <a:gd name="T10" fmla="*/ 98 w 231"/>
                  <a:gd name="T11" fmla="*/ 9 h 113"/>
                  <a:gd name="T12" fmla="*/ 97 w 231"/>
                  <a:gd name="T13" fmla="*/ 9 h 113"/>
                  <a:gd name="T14" fmla="*/ 96 w 231"/>
                  <a:gd name="T15" fmla="*/ 9 h 113"/>
                  <a:gd name="T16" fmla="*/ 94 w 231"/>
                  <a:gd name="T17" fmla="*/ 8 h 113"/>
                  <a:gd name="T18" fmla="*/ 87 w 231"/>
                  <a:gd name="T19" fmla="*/ 6 h 113"/>
                  <a:gd name="T20" fmla="*/ 0 w 231"/>
                  <a:gd name="T21" fmla="*/ 108 h 113"/>
                  <a:gd name="T22" fmla="*/ 15 w 231"/>
                  <a:gd name="T23" fmla="*/ 112 h 113"/>
                  <a:gd name="T24" fmla="*/ 219 w 231"/>
                  <a:gd name="T25" fmla="*/ 60 h 113"/>
                  <a:gd name="T26" fmla="*/ 231 w 231"/>
                  <a:gd name="T27" fmla="*/ 49 h 113"/>
                  <a:gd name="T28" fmla="*/ 107 w 231"/>
                  <a:gd name="T29" fmla="*/ 0 h 113"/>
                  <a:gd name="T30" fmla="*/ 102 w 231"/>
                  <a:gd name="T31" fmla="*/ 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1" h="113">
                    <a:moveTo>
                      <a:pt x="102" y="6"/>
                    </a:moveTo>
                    <a:cubicBezTo>
                      <a:pt x="101" y="7"/>
                      <a:pt x="100" y="8"/>
                      <a:pt x="100" y="8"/>
                    </a:cubicBezTo>
                    <a:cubicBezTo>
                      <a:pt x="99" y="8"/>
                      <a:pt x="99" y="8"/>
                      <a:pt x="99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7" y="9"/>
                      <a:pt x="97" y="9"/>
                    </a:cubicBezTo>
                    <a:cubicBezTo>
                      <a:pt x="97" y="9"/>
                      <a:pt x="96" y="9"/>
                      <a:pt x="96" y="9"/>
                    </a:cubicBezTo>
                    <a:cubicBezTo>
                      <a:pt x="95" y="9"/>
                      <a:pt x="94" y="9"/>
                      <a:pt x="94" y="8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12"/>
                      <a:pt x="10" y="113"/>
                      <a:pt x="15" y="112"/>
                    </a:cubicBezTo>
                    <a:cubicBezTo>
                      <a:pt x="219" y="60"/>
                      <a:pt x="219" y="60"/>
                      <a:pt x="219" y="60"/>
                    </a:cubicBezTo>
                    <a:cubicBezTo>
                      <a:pt x="225" y="59"/>
                      <a:pt x="229" y="54"/>
                      <a:pt x="231" y="49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1309461" y="730380"/>
              <a:ext cx="213871" cy="215775"/>
              <a:chOff x="3451279" y="1145557"/>
              <a:chExt cx="543543" cy="548381"/>
            </a:xfrm>
            <a:solidFill>
              <a:schemeClr val="accent4"/>
            </a:solidFill>
          </p:grpSpPr>
          <p:sp>
            <p:nvSpPr>
              <p:cNvPr id="163" name="Freeform 61"/>
              <p:cNvSpPr/>
              <p:nvPr/>
            </p:nvSpPr>
            <p:spPr bwMode="auto">
              <a:xfrm>
                <a:off x="3765792" y="1436683"/>
                <a:ext cx="229030" cy="233062"/>
              </a:xfrm>
              <a:custGeom>
                <a:avLst/>
                <a:gdLst>
                  <a:gd name="T0" fmla="*/ 49 w 120"/>
                  <a:gd name="T1" fmla="*/ 122 h 122"/>
                  <a:gd name="T2" fmla="*/ 117 w 120"/>
                  <a:gd name="T3" fmla="*/ 8 h 122"/>
                  <a:gd name="T4" fmla="*/ 120 w 120"/>
                  <a:gd name="T5" fmla="*/ 0 h 122"/>
                  <a:gd name="T6" fmla="*/ 0 w 120"/>
                  <a:gd name="T7" fmla="*/ 9 h 122"/>
                  <a:gd name="T8" fmla="*/ 49 w 120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2">
                    <a:moveTo>
                      <a:pt x="49" y="122"/>
                    </a:move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5"/>
                      <a:pt x="119" y="2"/>
                      <a:pt x="120" y="0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49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64" name="Freeform 62"/>
              <p:cNvSpPr/>
              <p:nvPr/>
            </p:nvSpPr>
            <p:spPr bwMode="auto">
              <a:xfrm>
                <a:off x="3460957" y="1202814"/>
                <a:ext cx="234675" cy="230643"/>
              </a:xfrm>
              <a:custGeom>
                <a:avLst/>
                <a:gdLst>
                  <a:gd name="T0" fmla="*/ 74 w 123"/>
                  <a:gd name="T1" fmla="*/ 0 h 121"/>
                  <a:gd name="T2" fmla="*/ 68 w 123"/>
                  <a:gd name="T3" fmla="*/ 6 h 121"/>
                  <a:gd name="T4" fmla="*/ 0 w 123"/>
                  <a:gd name="T5" fmla="*/ 121 h 121"/>
                  <a:gd name="T6" fmla="*/ 123 w 123"/>
                  <a:gd name="T7" fmla="*/ 111 h 121"/>
                  <a:gd name="T8" fmla="*/ 74 w 123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1">
                    <a:moveTo>
                      <a:pt x="74" y="0"/>
                    </a:moveTo>
                    <a:cubicBezTo>
                      <a:pt x="72" y="2"/>
                      <a:pt x="70" y="4"/>
                      <a:pt x="68" y="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23" y="111"/>
                      <a:pt x="123" y="111"/>
                      <a:pt x="123" y="111"/>
                    </a:cubicBez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65" name="Freeform 63"/>
              <p:cNvSpPr/>
              <p:nvPr/>
            </p:nvSpPr>
            <p:spPr bwMode="auto">
              <a:xfrm>
                <a:off x="3628697" y="1200395"/>
                <a:ext cx="354028" cy="233062"/>
              </a:xfrm>
              <a:custGeom>
                <a:avLst/>
                <a:gdLst>
                  <a:gd name="T0" fmla="*/ 186 w 186"/>
                  <a:gd name="T1" fmla="*/ 111 h 122"/>
                  <a:gd name="T2" fmla="*/ 184 w 186"/>
                  <a:gd name="T3" fmla="*/ 109 h 122"/>
                  <a:gd name="T4" fmla="*/ 3 w 186"/>
                  <a:gd name="T5" fmla="*/ 1 h 122"/>
                  <a:gd name="T6" fmla="*/ 0 w 186"/>
                  <a:gd name="T7" fmla="*/ 0 h 122"/>
                  <a:gd name="T8" fmla="*/ 54 w 186"/>
                  <a:gd name="T9" fmla="*/ 122 h 122"/>
                  <a:gd name="T10" fmla="*/ 186 w 186"/>
                  <a:gd name="T11" fmla="*/ 1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122">
                    <a:moveTo>
                      <a:pt x="186" y="111"/>
                    </a:moveTo>
                    <a:cubicBezTo>
                      <a:pt x="186" y="110"/>
                      <a:pt x="185" y="110"/>
                      <a:pt x="184" y="10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186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66" name="Freeform 64"/>
              <p:cNvSpPr/>
              <p:nvPr/>
            </p:nvSpPr>
            <p:spPr bwMode="auto">
              <a:xfrm>
                <a:off x="3451279" y="1436683"/>
                <a:ext cx="391125" cy="257255"/>
              </a:xfrm>
              <a:custGeom>
                <a:avLst/>
                <a:gdLst>
                  <a:gd name="T0" fmla="*/ 144 w 205"/>
                  <a:gd name="T1" fmla="*/ 11 h 135"/>
                  <a:gd name="T2" fmla="*/ 141 w 205"/>
                  <a:gd name="T3" fmla="*/ 11 h 135"/>
                  <a:gd name="T4" fmla="*/ 140 w 205"/>
                  <a:gd name="T5" fmla="*/ 11 h 135"/>
                  <a:gd name="T6" fmla="*/ 139 w 205"/>
                  <a:gd name="T7" fmla="*/ 10 h 135"/>
                  <a:gd name="T8" fmla="*/ 139 w 205"/>
                  <a:gd name="T9" fmla="*/ 10 h 135"/>
                  <a:gd name="T10" fmla="*/ 139 w 205"/>
                  <a:gd name="T11" fmla="*/ 10 h 135"/>
                  <a:gd name="T12" fmla="*/ 139 w 205"/>
                  <a:gd name="T13" fmla="*/ 10 h 135"/>
                  <a:gd name="T14" fmla="*/ 138 w 205"/>
                  <a:gd name="T15" fmla="*/ 9 h 135"/>
                  <a:gd name="T16" fmla="*/ 136 w 205"/>
                  <a:gd name="T17" fmla="*/ 7 h 135"/>
                  <a:gd name="T18" fmla="*/ 133 w 205"/>
                  <a:gd name="T19" fmla="*/ 0 h 135"/>
                  <a:gd name="T20" fmla="*/ 0 w 205"/>
                  <a:gd name="T21" fmla="*/ 11 h 135"/>
                  <a:gd name="T22" fmla="*/ 8 w 205"/>
                  <a:gd name="T23" fmla="*/ 25 h 135"/>
                  <a:gd name="T24" fmla="*/ 189 w 205"/>
                  <a:gd name="T25" fmla="*/ 132 h 135"/>
                  <a:gd name="T26" fmla="*/ 205 w 205"/>
                  <a:gd name="T27" fmla="*/ 133 h 135"/>
                  <a:gd name="T28" fmla="*/ 151 w 205"/>
                  <a:gd name="T29" fmla="*/ 11 h 135"/>
                  <a:gd name="T30" fmla="*/ 144 w 205"/>
                  <a:gd name="T31" fmla="*/ 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5" h="135">
                    <a:moveTo>
                      <a:pt x="144" y="11"/>
                    </a:moveTo>
                    <a:cubicBezTo>
                      <a:pt x="143" y="11"/>
                      <a:pt x="142" y="11"/>
                      <a:pt x="141" y="11"/>
                    </a:cubicBezTo>
                    <a:cubicBezTo>
                      <a:pt x="141" y="11"/>
                      <a:pt x="140" y="11"/>
                      <a:pt x="140" y="11"/>
                    </a:cubicBezTo>
                    <a:cubicBezTo>
                      <a:pt x="140" y="11"/>
                      <a:pt x="140" y="11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8" y="10"/>
                      <a:pt x="138" y="9"/>
                      <a:pt x="138" y="9"/>
                    </a:cubicBezTo>
                    <a:cubicBezTo>
                      <a:pt x="137" y="8"/>
                      <a:pt x="137" y="8"/>
                      <a:pt x="136" y="7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22"/>
                      <a:pt x="8" y="25"/>
                    </a:cubicBezTo>
                    <a:cubicBezTo>
                      <a:pt x="189" y="132"/>
                      <a:pt x="189" y="132"/>
                      <a:pt x="189" y="132"/>
                    </a:cubicBezTo>
                    <a:cubicBezTo>
                      <a:pt x="194" y="135"/>
                      <a:pt x="200" y="135"/>
                      <a:pt x="205" y="133"/>
                    </a:cubicBezTo>
                    <a:cubicBezTo>
                      <a:pt x="151" y="11"/>
                      <a:pt x="151" y="11"/>
                      <a:pt x="151" y="11"/>
                    </a:cubicBezTo>
                    <a:lnTo>
                      <a:pt x="14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67" name="Freeform 65"/>
              <p:cNvSpPr/>
              <p:nvPr/>
            </p:nvSpPr>
            <p:spPr bwMode="auto">
              <a:xfrm>
                <a:off x="3860952" y="1149589"/>
                <a:ext cx="114515" cy="125805"/>
              </a:xfrm>
              <a:custGeom>
                <a:avLst/>
                <a:gdLst>
                  <a:gd name="T0" fmla="*/ 60 w 60"/>
                  <a:gd name="T1" fmla="*/ 66 h 66"/>
                  <a:gd name="T2" fmla="*/ 35 w 60"/>
                  <a:gd name="T3" fmla="*/ 4 h 66"/>
                  <a:gd name="T4" fmla="*/ 33 w 60"/>
                  <a:gd name="T5" fmla="*/ 0 h 66"/>
                  <a:gd name="T6" fmla="*/ 0 w 60"/>
                  <a:gd name="T7" fmla="*/ 51 h 66"/>
                  <a:gd name="T8" fmla="*/ 60 w 6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6">
                    <a:moveTo>
                      <a:pt x="60" y="66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4" y="1"/>
                      <a:pt x="33" y="0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6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68" name="Freeform 66"/>
              <p:cNvSpPr/>
              <p:nvPr/>
            </p:nvSpPr>
            <p:spPr bwMode="auto">
              <a:xfrm>
                <a:off x="3710954" y="1233459"/>
                <a:ext cx="112096" cy="125805"/>
              </a:xfrm>
              <a:custGeom>
                <a:avLst/>
                <a:gdLst>
                  <a:gd name="T0" fmla="*/ 0 w 59"/>
                  <a:gd name="T1" fmla="*/ 0 h 66"/>
                  <a:gd name="T2" fmla="*/ 0 w 59"/>
                  <a:gd name="T3" fmla="*/ 4 h 66"/>
                  <a:gd name="T4" fmla="*/ 25 w 59"/>
                  <a:gd name="T5" fmla="*/ 66 h 66"/>
                  <a:gd name="T6" fmla="*/ 59 w 59"/>
                  <a:gd name="T7" fmla="*/ 15 h 66"/>
                  <a:gd name="T8" fmla="*/ 0 w 5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6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59" y="15"/>
                      <a:pt x="59" y="15"/>
                      <a:pt x="59" y="1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69" name="Freeform 67"/>
              <p:cNvSpPr/>
              <p:nvPr/>
            </p:nvSpPr>
            <p:spPr bwMode="auto">
              <a:xfrm>
                <a:off x="3718212" y="1145557"/>
                <a:ext cx="192740" cy="106451"/>
              </a:xfrm>
              <a:custGeom>
                <a:avLst/>
                <a:gdLst>
                  <a:gd name="T0" fmla="*/ 101 w 101"/>
                  <a:gd name="T1" fmla="*/ 0 h 56"/>
                  <a:gd name="T2" fmla="*/ 100 w 101"/>
                  <a:gd name="T3" fmla="*/ 1 h 56"/>
                  <a:gd name="T4" fmla="*/ 1 w 101"/>
                  <a:gd name="T5" fmla="*/ 39 h 56"/>
                  <a:gd name="T6" fmla="*/ 0 w 101"/>
                  <a:gd name="T7" fmla="*/ 40 h 56"/>
                  <a:gd name="T8" fmla="*/ 65 w 101"/>
                  <a:gd name="T9" fmla="*/ 56 h 56"/>
                  <a:gd name="T10" fmla="*/ 101 w 101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56">
                    <a:moveTo>
                      <a:pt x="101" y="0"/>
                    </a:moveTo>
                    <a:cubicBezTo>
                      <a:pt x="101" y="1"/>
                      <a:pt x="100" y="1"/>
                      <a:pt x="100" y="1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0" y="40"/>
                      <a:pt x="0" y="40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70" name="Freeform 68"/>
              <p:cNvSpPr/>
              <p:nvPr/>
            </p:nvSpPr>
            <p:spPr bwMode="auto">
              <a:xfrm>
                <a:off x="3764179" y="1256040"/>
                <a:ext cx="212901" cy="117741"/>
              </a:xfrm>
              <a:custGeom>
                <a:avLst/>
                <a:gdLst>
                  <a:gd name="T0" fmla="*/ 45 w 112"/>
                  <a:gd name="T1" fmla="*/ 4 h 62"/>
                  <a:gd name="T2" fmla="*/ 44 w 112"/>
                  <a:gd name="T3" fmla="*/ 5 h 62"/>
                  <a:gd name="T4" fmla="*/ 44 w 112"/>
                  <a:gd name="T5" fmla="*/ 5 h 62"/>
                  <a:gd name="T6" fmla="*/ 43 w 112"/>
                  <a:gd name="T7" fmla="*/ 5 h 62"/>
                  <a:gd name="T8" fmla="*/ 43 w 112"/>
                  <a:gd name="T9" fmla="*/ 5 h 62"/>
                  <a:gd name="T10" fmla="*/ 43 w 112"/>
                  <a:gd name="T11" fmla="*/ 5 h 62"/>
                  <a:gd name="T12" fmla="*/ 43 w 112"/>
                  <a:gd name="T13" fmla="*/ 5 h 62"/>
                  <a:gd name="T14" fmla="*/ 42 w 112"/>
                  <a:gd name="T15" fmla="*/ 5 h 62"/>
                  <a:gd name="T16" fmla="*/ 41 w 112"/>
                  <a:gd name="T17" fmla="*/ 5 h 62"/>
                  <a:gd name="T18" fmla="*/ 37 w 112"/>
                  <a:gd name="T19" fmla="*/ 4 h 62"/>
                  <a:gd name="T20" fmla="*/ 0 w 112"/>
                  <a:gd name="T21" fmla="*/ 60 h 62"/>
                  <a:gd name="T22" fmla="*/ 8 w 112"/>
                  <a:gd name="T23" fmla="*/ 61 h 62"/>
                  <a:gd name="T24" fmla="*/ 107 w 112"/>
                  <a:gd name="T25" fmla="*/ 23 h 62"/>
                  <a:gd name="T26" fmla="*/ 112 w 112"/>
                  <a:gd name="T27" fmla="*/ 17 h 62"/>
                  <a:gd name="T28" fmla="*/ 47 w 112"/>
                  <a:gd name="T29" fmla="*/ 0 h 62"/>
                  <a:gd name="T30" fmla="*/ 45 w 112"/>
                  <a:gd name="T31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62">
                    <a:moveTo>
                      <a:pt x="45" y="4"/>
                    </a:moveTo>
                    <a:cubicBezTo>
                      <a:pt x="45" y="4"/>
                      <a:pt x="44" y="4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2" y="5"/>
                      <a:pt x="42" y="5"/>
                    </a:cubicBezTo>
                    <a:cubicBezTo>
                      <a:pt x="42" y="5"/>
                      <a:pt x="41" y="5"/>
                      <a:pt x="41" y="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" y="62"/>
                      <a:pt x="6" y="62"/>
                      <a:pt x="8" y="61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0" y="22"/>
                      <a:pt x="111" y="20"/>
                      <a:pt x="112" y="17"/>
                    </a:cubicBezTo>
                    <a:cubicBezTo>
                      <a:pt x="47" y="0"/>
                      <a:pt x="47" y="0"/>
                      <a:pt x="47" y="0"/>
                    </a:cubicBezTo>
                    <a:lnTo>
                      <a:pt x="4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66" name="Group 65"/>
            <p:cNvGrpSpPr/>
            <p:nvPr/>
          </p:nvGrpSpPr>
          <p:grpSpPr>
            <a:xfrm>
              <a:off x="1511909" y="962655"/>
              <a:ext cx="211333" cy="175476"/>
              <a:chOff x="3965790" y="1735873"/>
              <a:chExt cx="537091" cy="445963"/>
            </a:xfrm>
            <a:solidFill>
              <a:schemeClr val="accent1"/>
            </a:solidFill>
          </p:grpSpPr>
          <p:sp>
            <p:nvSpPr>
              <p:cNvPr id="159" name="Freeform 69"/>
              <p:cNvSpPr/>
              <p:nvPr/>
            </p:nvSpPr>
            <p:spPr bwMode="auto">
              <a:xfrm>
                <a:off x="3965790" y="1905226"/>
                <a:ext cx="366125" cy="276610"/>
              </a:xfrm>
              <a:custGeom>
                <a:avLst/>
                <a:gdLst>
                  <a:gd name="T0" fmla="*/ 76 w 454"/>
                  <a:gd name="T1" fmla="*/ 0 h 343"/>
                  <a:gd name="T2" fmla="*/ 0 w 454"/>
                  <a:gd name="T3" fmla="*/ 343 h 343"/>
                  <a:gd name="T4" fmla="*/ 454 w 454"/>
                  <a:gd name="T5" fmla="*/ 343 h 343"/>
                  <a:gd name="T6" fmla="*/ 373 w 454"/>
                  <a:gd name="T7" fmla="*/ 0 h 343"/>
                  <a:gd name="T8" fmla="*/ 76 w 454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343">
                    <a:moveTo>
                      <a:pt x="76" y="0"/>
                    </a:moveTo>
                    <a:lnTo>
                      <a:pt x="0" y="343"/>
                    </a:lnTo>
                    <a:lnTo>
                      <a:pt x="454" y="343"/>
                    </a:lnTo>
                    <a:lnTo>
                      <a:pt x="373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60" name="Freeform 70"/>
              <p:cNvSpPr/>
              <p:nvPr/>
            </p:nvSpPr>
            <p:spPr bwMode="auto">
              <a:xfrm>
                <a:off x="4223045" y="1869743"/>
                <a:ext cx="279836" cy="247578"/>
              </a:xfrm>
              <a:custGeom>
                <a:avLst/>
                <a:gdLst>
                  <a:gd name="T0" fmla="*/ 137 w 347"/>
                  <a:gd name="T1" fmla="*/ 307 h 307"/>
                  <a:gd name="T2" fmla="*/ 347 w 347"/>
                  <a:gd name="T3" fmla="*/ 307 h 307"/>
                  <a:gd name="T4" fmla="*/ 274 w 347"/>
                  <a:gd name="T5" fmla="*/ 0 h 307"/>
                  <a:gd name="T6" fmla="*/ 5 w 347"/>
                  <a:gd name="T7" fmla="*/ 0 h 307"/>
                  <a:gd name="T8" fmla="*/ 0 w 347"/>
                  <a:gd name="T9" fmla="*/ 26 h 307"/>
                  <a:gd name="T10" fmla="*/ 71 w 347"/>
                  <a:gd name="T11" fmla="*/ 26 h 307"/>
                  <a:gd name="T12" fmla="*/ 137 w 347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307">
                    <a:moveTo>
                      <a:pt x="137" y="307"/>
                    </a:moveTo>
                    <a:lnTo>
                      <a:pt x="347" y="307"/>
                    </a:lnTo>
                    <a:lnTo>
                      <a:pt x="274" y="0"/>
                    </a:lnTo>
                    <a:lnTo>
                      <a:pt x="5" y="0"/>
                    </a:lnTo>
                    <a:lnTo>
                      <a:pt x="0" y="26"/>
                    </a:lnTo>
                    <a:lnTo>
                      <a:pt x="71" y="26"/>
                    </a:lnTo>
                    <a:lnTo>
                      <a:pt x="137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61" name="Freeform 71"/>
              <p:cNvSpPr/>
              <p:nvPr/>
            </p:nvSpPr>
            <p:spPr bwMode="auto">
              <a:xfrm>
                <a:off x="4055305" y="1777808"/>
                <a:ext cx="173385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7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7"/>
                      <a:pt x="46" y="7"/>
                    </a:cubicBezTo>
                    <a:cubicBezTo>
                      <a:pt x="26" y="7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62" name="Freeform 72"/>
              <p:cNvSpPr/>
              <p:nvPr/>
            </p:nvSpPr>
            <p:spPr bwMode="auto">
              <a:xfrm>
                <a:off x="4236754" y="1735873"/>
                <a:ext cx="172579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8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8"/>
                      <a:pt x="46" y="8"/>
                    </a:cubicBezTo>
                    <a:cubicBezTo>
                      <a:pt x="27" y="8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570432" y="657080"/>
              <a:ext cx="167860" cy="139302"/>
              <a:chOff x="1573074" y="959268"/>
              <a:chExt cx="426608" cy="354029"/>
            </a:xfrm>
            <a:solidFill>
              <a:schemeClr val="accent6"/>
            </a:solidFill>
          </p:grpSpPr>
          <p:sp>
            <p:nvSpPr>
              <p:cNvPr id="155" name="Freeform 73"/>
              <p:cNvSpPr/>
              <p:nvPr/>
            </p:nvSpPr>
            <p:spPr bwMode="auto">
              <a:xfrm>
                <a:off x="1573074" y="1093944"/>
                <a:ext cx="291932" cy="219353"/>
              </a:xfrm>
              <a:custGeom>
                <a:avLst/>
                <a:gdLst>
                  <a:gd name="T0" fmla="*/ 59 w 362"/>
                  <a:gd name="T1" fmla="*/ 0 h 272"/>
                  <a:gd name="T2" fmla="*/ 0 w 362"/>
                  <a:gd name="T3" fmla="*/ 272 h 272"/>
                  <a:gd name="T4" fmla="*/ 362 w 362"/>
                  <a:gd name="T5" fmla="*/ 272 h 272"/>
                  <a:gd name="T6" fmla="*/ 298 w 362"/>
                  <a:gd name="T7" fmla="*/ 0 h 272"/>
                  <a:gd name="T8" fmla="*/ 59 w 362"/>
                  <a:gd name="T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72">
                    <a:moveTo>
                      <a:pt x="59" y="0"/>
                    </a:moveTo>
                    <a:lnTo>
                      <a:pt x="0" y="272"/>
                    </a:lnTo>
                    <a:lnTo>
                      <a:pt x="362" y="272"/>
                    </a:lnTo>
                    <a:lnTo>
                      <a:pt x="298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56" name="Freeform 74"/>
              <p:cNvSpPr/>
              <p:nvPr/>
            </p:nvSpPr>
            <p:spPr bwMode="auto">
              <a:xfrm>
                <a:off x="1777104" y="1063300"/>
                <a:ext cx="222578" cy="198385"/>
              </a:xfrm>
              <a:custGeom>
                <a:avLst/>
                <a:gdLst>
                  <a:gd name="T0" fmla="*/ 109 w 276"/>
                  <a:gd name="T1" fmla="*/ 246 h 246"/>
                  <a:gd name="T2" fmla="*/ 276 w 276"/>
                  <a:gd name="T3" fmla="*/ 246 h 246"/>
                  <a:gd name="T4" fmla="*/ 220 w 276"/>
                  <a:gd name="T5" fmla="*/ 0 h 246"/>
                  <a:gd name="T6" fmla="*/ 5 w 276"/>
                  <a:gd name="T7" fmla="*/ 0 h 246"/>
                  <a:gd name="T8" fmla="*/ 0 w 276"/>
                  <a:gd name="T9" fmla="*/ 22 h 246"/>
                  <a:gd name="T10" fmla="*/ 57 w 276"/>
                  <a:gd name="T11" fmla="*/ 22 h 246"/>
                  <a:gd name="T12" fmla="*/ 109 w 276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46">
                    <a:moveTo>
                      <a:pt x="109" y="246"/>
                    </a:moveTo>
                    <a:lnTo>
                      <a:pt x="276" y="246"/>
                    </a:lnTo>
                    <a:lnTo>
                      <a:pt x="220" y="0"/>
                    </a:lnTo>
                    <a:lnTo>
                      <a:pt x="5" y="0"/>
                    </a:lnTo>
                    <a:lnTo>
                      <a:pt x="0" y="22"/>
                    </a:lnTo>
                    <a:lnTo>
                      <a:pt x="57" y="22"/>
                    </a:lnTo>
                    <a:lnTo>
                      <a:pt x="109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57" name="Freeform 75"/>
              <p:cNvSpPr/>
              <p:nvPr/>
            </p:nvSpPr>
            <p:spPr bwMode="auto">
              <a:xfrm>
                <a:off x="1644041" y="991526"/>
                <a:ext cx="138708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7" y="0"/>
                      <a:pt x="37" y="0"/>
                    </a:cubicBezTo>
                    <a:cubicBezTo>
                      <a:pt x="57" y="0"/>
                      <a:pt x="73" y="12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58" name="Freeform 76"/>
              <p:cNvSpPr/>
              <p:nvPr/>
            </p:nvSpPr>
            <p:spPr bwMode="auto">
              <a:xfrm>
                <a:off x="1788394" y="959268"/>
                <a:ext cx="139515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7" y="0"/>
                      <a:pt x="37" y="0"/>
                    </a:cubicBezTo>
                    <a:cubicBezTo>
                      <a:pt x="57" y="0"/>
                      <a:pt x="73" y="11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68" name="Group 67"/>
            <p:cNvGrpSpPr/>
            <p:nvPr/>
          </p:nvGrpSpPr>
          <p:grpSpPr>
            <a:xfrm>
              <a:off x="865853" y="551096"/>
              <a:ext cx="178966" cy="233228"/>
              <a:chOff x="2323872" y="689916"/>
              <a:chExt cx="454834" cy="592736"/>
            </a:xfrm>
            <a:solidFill>
              <a:schemeClr val="accent3"/>
            </a:solidFill>
          </p:grpSpPr>
          <p:sp>
            <p:nvSpPr>
              <p:cNvPr id="153" name="Freeform 77"/>
              <p:cNvSpPr/>
              <p:nvPr/>
            </p:nvSpPr>
            <p:spPr bwMode="auto">
              <a:xfrm>
                <a:off x="2323872" y="979429"/>
                <a:ext cx="454834" cy="303223"/>
              </a:xfrm>
              <a:custGeom>
                <a:avLst/>
                <a:gdLst>
                  <a:gd name="T0" fmla="*/ 239 w 239"/>
                  <a:gd name="T1" fmla="*/ 159 h 159"/>
                  <a:gd name="T2" fmla="*/ 119 w 239"/>
                  <a:gd name="T3" fmla="*/ 0 h 159"/>
                  <a:gd name="T4" fmla="*/ 0 w 239"/>
                  <a:gd name="T5" fmla="*/ 159 h 159"/>
                  <a:gd name="T6" fmla="*/ 239 w 239"/>
                  <a:gd name="T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159">
                    <a:moveTo>
                      <a:pt x="239" y="159"/>
                    </a:moveTo>
                    <a:cubicBezTo>
                      <a:pt x="239" y="71"/>
                      <a:pt x="185" y="0"/>
                      <a:pt x="119" y="0"/>
                    </a:cubicBezTo>
                    <a:cubicBezTo>
                      <a:pt x="53" y="0"/>
                      <a:pt x="0" y="71"/>
                      <a:pt x="0" y="159"/>
                    </a:cubicBezTo>
                    <a:lnTo>
                      <a:pt x="23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54" name="Oval 78"/>
              <p:cNvSpPr>
                <a:spLocks noChangeArrowheads="1"/>
              </p:cNvSpPr>
              <p:nvPr/>
            </p:nvSpPr>
            <p:spPr bwMode="auto">
              <a:xfrm>
                <a:off x="2413388" y="689916"/>
                <a:ext cx="268545" cy="2693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69" name="Group 68"/>
            <p:cNvGrpSpPr/>
            <p:nvPr/>
          </p:nvGrpSpPr>
          <p:grpSpPr>
            <a:xfrm>
              <a:off x="312771" y="399101"/>
              <a:ext cx="113917" cy="146917"/>
              <a:chOff x="918243" y="303630"/>
              <a:chExt cx="289513" cy="373383"/>
            </a:xfrm>
            <a:solidFill>
              <a:schemeClr val="accent3"/>
            </a:solidFill>
          </p:grpSpPr>
          <p:sp>
            <p:nvSpPr>
              <p:cNvPr id="151" name="Freeform 79"/>
              <p:cNvSpPr/>
              <p:nvPr/>
            </p:nvSpPr>
            <p:spPr bwMode="auto">
              <a:xfrm>
                <a:off x="918243" y="486692"/>
                <a:ext cx="289513" cy="190321"/>
              </a:xfrm>
              <a:custGeom>
                <a:avLst/>
                <a:gdLst>
                  <a:gd name="T0" fmla="*/ 152 w 152"/>
                  <a:gd name="T1" fmla="*/ 100 h 100"/>
                  <a:gd name="T2" fmla="*/ 76 w 152"/>
                  <a:gd name="T3" fmla="*/ 0 h 100"/>
                  <a:gd name="T4" fmla="*/ 0 w 152"/>
                  <a:gd name="T5" fmla="*/ 100 h 100"/>
                  <a:gd name="T6" fmla="*/ 152 w 15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00">
                    <a:moveTo>
                      <a:pt x="152" y="100"/>
                    </a:moveTo>
                    <a:cubicBezTo>
                      <a:pt x="152" y="45"/>
                      <a:pt x="118" y="0"/>
                      <a:pt x="76" y="0"/>
                    </a:cubicBezTo>
                    <a:cubicBezTo>
                      <a:pt x="34" y="0"/>
                      <a:pt x="0" y="45"/>
                      <a:pt x="0" y="100"/>
                    </a:cubicBezTo>
                    <a:lnTo>
                      <a:pt x="1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52" name="Oval 80"/>
              <p:cNvSpPr>
                <a:spLocks noChangeArrowheads="1"/>
              </p:cNvSpPr>
              <p:nvPr/>
            </p:nvSpPr>
            <p:spPr bwMode="auto">
              <a:xfrm>
                <a:off x="974694" y="303630"/>
                <a:ext cx="170159" cy="1693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sp>
          <p:nvSpPr>
            <p:cNvPr id="70" name="Freeform 81"/>
            <p:cNvSpPr>
              <a:spLocks noEditPoints="1"/>
            </p:cNvSpPr>
            <p:nvPr/>
          </p:nvSpPr>
          <p:spPr bwMode="auto">
            <a:xfrm>
              <a:off x="1177088" y="468041"/>
              <a:ext cx="184963" cy="177737"/>
            </a:xfrm>
            <a:custGeom>
              <a:avLst/>
              <a:gdLst>
                <a:gd name="T0" fmla="*/ 210 w 247"/>
                <a:gd name="T1" fmla="*/ 176 h 239"/>
                <a:gd name="T2" fmla="*/ 157 w 247"/>
                <a:gd name="T3" fmla="*/ 196 h 239"/>
                <a:gd name="T4" fmla="*/ 142 w 247"/>
                <a:gd name="T5" fmla="*/ 187 h 239"/>
                <a:gd name="T6" fmla="*/ 120 w 247"/>
                <a:gd name="T7" fmla="*/ 189 h 239"/>
                <a:gd name="T8" fmla="*/ 97 w 247"/>
                <a:gd name="T9" fmla="*/ 194 h 239"/>
                <a:gd name="T10" fmla="*/ 65 w 247"/>
                <a:gd name="T11" fmla="*/ 176 h 239"/>
                <a:gd name="T12" fmla="*/ 62 w 247"/>
                <a:gd name="T13" fmla="*/ 129 h 239"/>
                <a:gd name="T14" fmla="*/ 100 w 247"/>
                <a:gd name="T15" fmla="*/ 68 h 239"/>
                <a:gd name="T16" fmla="*/ 146 w 247"/>
                <a:gd name="T17" fmla="*/ 52 h 239"/>
                <a:gd name="T18" fmla="*/ 165 w 247"/>
                <a:gd name="T19" fmla="*/ 62 h 239"/>
                <a:gd name="T20" fmla="*/ 181 w 247"/>
                <a:gd name="T21" fmla="*/ 58 h 239"/>
                <a:gd name="T22" fmla="*/ 168 w 247"/>
                <a:gd name="T23" fmla="*/ 154 h 239"/>
                <a:gd name="T24" fmla="*/ 163 w 247"/>
                <a:gd name="T25" fmla="*/ 172 h 239"/>
                <a:gd name="T26" fmla="*/ 170 w 247"/>
                <a:gd name="T27" fmla="*/ 179 h 239"/>
                <a:gd name="T28" fmla="*/ 213 w 247"/>
                <a:gd name="T29" fmla="*/ 153 h 239"/>
                <a:gd name="T30" fmla="*/ 206 w 247"/>
                <a:gd name="T31" fmla="*/ 40 h 239"/>
                <a:gd name="T32" fmla="*/ 143 w 247"/>
                <a:gd name="T33" fmla="*/ 17 h 239"/>
                <a:gd name="T34" fmla="*/ 133 w 247"/>
                <a:gd name="T35" fmla="*/ 17 h 239"/>
                <a:gd name="T36" fmla="*/ 21 w 247"/>
                <a:gd name="T37" fmla="*/ 133 h 239"/>
                <a:gd name="T38" fmla="*/ 125 w 247"/>
                <a:gd name="T39" fmla="*/ 223 h 239"/>
                <a:gd name="T40" fmla="*/ 216 w 247"/>
                <a:gd name="T41" fmla="*/ 193 h 239"/>
                <a:gd name="T42" fmla="*/ 180 w 247"/>
                <a:gd name="T43" fmla="*/ 228 h 239"/>
                <a:gd name="T44" fmla="*/ 38 w 247"/>
                <a:gd name="T45" fmla="*/ 211 h 239"/>
                <a:gd name="T46" fmla="*/ 37 w 247"/>
                <a:gd name="T47" fmla="*/ 45 h 239"/>
                <a:gd name="T48" fmla="*/ 215 w 247"/>
                <a:gd name="T49" fmla="*/ 27 h 239"/>
                <a:gd name="T50" fmla="*/ 242 w 247"/>
                <a:gd name="T51" fmla="*/ 130 h 239"/>
                <a:gd name="T52" fmla="*/ 145 w 247"/>
                <a:gd name="T53" fmla="*/ 65 h 239"/>
                <a:gd name="T54" fmla="*/ 95 w 247"/>
                <a:gd name="T55" fmla="*/ 116 h 239"/>
                <a:gd name="T56" fmla="*/ 83 w 247"/>
                <a:gd name="T57" fmla="*/ 161 h 239"/>
                <a:gd name="T58" fmla="*/ 93 w 247"/>
                <a:gd name="T59" fmla="*/ 179 h 239"/>
                <a:gd name="T60" fmla="*/ 136 w 247"/>
                <a:gd name="T61" fmla="*/ 158 h 239"/>
                <a:gd name="T62" fmla="*/ 149 w 247"/>
                <a:gd name="T63" fmla="*/ 132 h 239"/>
                <a:gd name="T64" fmla="*/ 164 w 247"/>
                <a:gd name="T65" fmla="*/ 85 h 239"/>
                <a:gd name="T66" fmla="*/ 153 w 247"/>
                <a:gd name="T67" fmla="*/ 6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" h="239">
                  <a:moveTo>
                    <a:pt x="242" y="130"/>
                  </a:moveTo>
                  <a:cubicBezTo>
                    <a:pt x="236" y="148"/>
                    <a:pt x="226" y="163"/>
                    <a:pt x="210" y="176"/>
                  </a:cubicBezTo>
                  <a:cubicBezTo>
                    <a:pt x="195" y="190"/>
                    <a:pt x="179" y="197"/>
                    <a:pt x="163" y="197"/>
                  </a:cubicBezTo>
                  <a:cubicBezTo>
                    <a:pt x="157" y="196"/>
                    <a:pt x="157" y="196"/>
                    <a:pt x="157" y="196"/>
                  </a:cubicBezTo>
                  <a:cubicBezTo>
                    <a:pt x="156" y="196"/>
                    <a:pt x="153" y="196"/>
                    <a:pt x="150" y="195"/>
                  </a:cubicBezTo>
                  <a:cubicBezTo>
                    <a:pt x="147" y="194"/>
                    <a:pt x="144" y="191"/>
                    <a:pt x="142" y="187"/>
                  </a:cubicBezTo>
                  <a:cubicBezTo>
                    <a:pt x="139" y="176"/>
                    <a:pt x="139" y="176"/>
                    <a:pt x="139" y="176"/>
                  </a:cubicBezTo>
                  <a:cubicBezTo>
                    <a:pt x="133" y="181"/>
                    <a:pt x="126" y="186"/>
                    <a:pt x="120" y="189"/>
                  </a:cubicBezTo>
                  <a:cubicBezTo>
                    <a:pt x="116" y="190"/>
                    <a:pt x="113" y="191"/>
                    <a:pt x="109" y="192"/>
                  </a:cubicBezTo>
                  <a:cubicBezTo>
                    <a:pt x="105" y="193"/>
                    <a:pt x="101" y="194"/>
                    <a:pt x="97" y="194"/>
                  </a:cubicBezTo>
                  <a:cubicBezTo>
                    <a:pt x="92" y="194"/>
                    <a:pt x="86" y="193"/>
                    <a:pt x="81" y="191"/>
                  </a:cubicBezTo>
                  <a:cubicBezTo>
                    <a:pt x="73" y="188"/>
                    <a:pt x="68" y="183"/>
                    <a:pt x="65" y="176"/>
                  </a:cubicBezTo>
                  <a:cubicBezTo>
                    <a:pt x="61" y="169"/>
                    <a:pt x="59" y="161"/>
                    <a:pt x="59" y="151"/>
                  </a:cubicBezTo>
                  <a:cubicBezTo>
                    <a:pt x="59" y="143"/>
                    <a:pt x="60" y="136"/>
                    <a:pt x="62" y="129"/>
                  </a:cubicBezTo>
                  <a:cubicBezTo>
                    <a:pt x="64" y="122"/>
                    <a:pt x="67" y="115"/>
                    <a:pt x="70" y="109"/>
                  </a:cubicBezTo>
                  <a:cubicBezTo>
                    <a:pt x="79" y="92"/>
                    <a:pt x="89" y="78"/>
                    <a:pt x="100" y="68"/>
                  </a:cubicBezTo>
                  <a:cubicBezTo>
                    <a:pt x="113" y="58"/>
                    <a:pt x="126" y="52"/>
                    <a:pt x="139" y="52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50" y="53"/>
                    <a:pt x="150" y="53"/>
                    <a:pt x="150" y="53"/>
                  </a:cubicBezTo>
                  <a:cubicBezTo>
                    <a:pt x="156" y="55"/>
                    <a:pt x="160" y="57"/>
                    <a:pt x="165" y="62"/>
                  </a:cubicBezTo>
                  <a:cubicBezTo>
                    <a:pt x="174" y="73"/>
                    <a:pt x="174" y="73"/>
                    <a:pt x="174" y="73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163" y="167"/>
                    <a:pt x="163" y="170"/>
                    <a:pt x="163" y="172"/>
                  </a:cubicBezTo>
                  <a:cubicBezTo>
                    <a:pt x="163" y="175"/>
                    <a:pt x="164" y="177"/>
                    <a:pt x="166" y="178"/>
                  </a:cubicBezTo>
                  <a:cubicBezTo>
                    <a:pt x="170" y="179"/>
                    <a:pt x="170" y="179"/>
                    <a:pt x="170" y="179"/>
                  </a:cubicBezTo>
                  <a:cubicBezTo>
                    <a:pt x="173" y="179"/>
                    <a:pt x="173" y="179"/>
                    <a:pt x="173" y="179"/>
                  </a:cubicBezTo>
                  <a:cubicBezTo>
                    <a:pt x="186" y="179"/>
                    <a:pt x="200" y="170"/>
                    <a:pt x="213" y="153"/>
                  </a:cubicBezTo>
                  <a:cubicBezTo>
                    <a:pt x="226" y="135"/>
                    <a:pt x="233" y="116"/>
                    <a:pt x="233" y="96"/>
                  </a:cubicBezTo>
                  <a:cubicBezTo>
                    <a:pt x="233" y="74"/>
                    <a:pt x="224" y="55"/>
                    <a:pt x="206" y="40"/>
                  </a:cubicBezTo>
                  <a:cubicBezTo>
                    <a:pt x="197" y="32"/>
                    <a:pt x="187" y="26"/>
                    <a:pt x="177" y="22"/>
                  </a:cubicBezTo>
                  <a:cubicBezTo>
                    <a:pt x="166" y="19"/>
                    <a:pt x="155" y="17"/>
                    <a:pt x="143" y="17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02" y="19"/>
                    <a:pt x="76" y="32"/>
                    <a:pt x="54" y="55"/>
                  </a:cubicBezTo>
                  <a:cubicBezTo>
                    <a:pt x="32" y="78"/>
                    <a:pt x="21" y="104"/>
                    <a:pt x="21" y="133"/>
                  </a:cubicBezTo>
                  <a:cubicBezTo>
                    <a:pt x="21" y="159"/>
                    <a:pt x="30" y="181"/>
                    <a:pt x="48" y="197"/>
                  </a:cubicBezTo>
                  <a:cubicBezTo>
                    <a:pt x="67" y="214"/>
                    <a:pt x="93" y="223"/>
                    <a:pt x="125" y="223"/>
                  </a:cubicBezTo>
                  <a:cubicBezTo>
                    <a:pt x="146" y="223"/>
                    <a:pt x="166" y="219"/>
                    <a:pt x="184" y="211"/>
                  </a:cubicBezTo>
                  <a:cubicBezTo>
                    <a:pt x="193" y="208"/>
                    <a:pt x="203" y="201"/>
                    <a:pt x="216" y="193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10" y="212"/>
                    <a:pt x="195" y="222"/>
                    <a:pt x="180" y="228"/>
                  </a:cubicBezTo>
                  <a:cubicBezTo>
                    <a:pt x="163" y="236"/>
                    <a:pt x="144" y="239"/>
                    <a:pt x="125" y="239"/>
                  </a:cubicBezTo>
                  <a:cubicBezTo>
                    <a:pt x="91" y="239"/>
                    <a:pt x="62" y="230"/>
                    <a:pt x="38" y="211"/>
                  </a:cubicBezTo>
                  <a:cubicBezTo>
                    <a:pt x="13" y="191"/>
                    <a:pt x="0" y="165"/>
                    <a:pt x="0" y="135"/>
                  </a:cubicBezTo>
                  <a:cubicBezTo>
                    <a:pt x="0" y="103"/>
                    <a:pt x="12" y="73"/>
                    <a:pt x="37" y="45"/>
                  </a:cubicBezTo>
                  <a:cubicBezTo>
                    <a:pt x="64" y="15"/>
                    <a:pt x="96" y="0"/>
                    <a:pt x="134" y="0"/>
                  </a:cubicBezTo>
                  <a:cubicBezTo>
                    <a:pt x="166" y="0"/>
                    <a:pt x="193" y="9"/>
                    <a:pt x="215" y="27"/>
                  </a:cubicBezTo>
                  <a:cubicBezTo>
                    <a:pt x="236" y="45"/>
                    <a:pt x="247" y="68"/>
                    <a:pt x="247" y="97"/>
                  </a:cubicBezTo>
                  <a:cubicBezTo>
                    <a:pt x="247" y="107"/>
                    <a:pt x="245" y="119"/>
                    <a:pt x="242" y="130"/>
                  </a:cubicBezTo>
                  <a:close/>
                  <a:moveTo>
                    <a:pt x="153" y="66"/>
                  </a:moveTo>
                  <a:cubicBezTo>
                    <a:pt x="150" y="65"/>
                    <a:pt x="148" y="65"/>
                    <a:pt x="145" y="65"/>
                  </a:cubicBezTo>
                  <a:cubicBezTo>
                    <a:pt x="137" y="65"/>
                    <a:pt x="127" y="70"/>
                    <a:pt x="117" y="81"/>
                  </a:cubicBezTo>
                  <a:cubicBezTo>
                    <a:pt x="109" y="91"/>
                    <a:pt x="102" y="102"/>
                    <a:pt x="95" y="116"/>
                  </a:cubicBezTo>
                  <a:cubicBezTo>
                    <a:pt x="92" y="124"/>
                    <a:pt x="89" y="132"/>
                    <a:pt x="87" y="139"/>
                  </a:cubicBezTo>
                  <a:cubicBezTo>
                    <a:pt x="84" y="148"/>
                    <a:pt x="83" y="155"/>
                    <a:pt x="83" y="161"/>
                  </a:cubicBezTo>
                  <a:cubicBezTo>
                    <a:pt x="83" y="165"/>
                    <a:pt x="84" y="169"/>
                    <a:pt x="85" y="172"/>
                  </a:cubicBezTo>
                  <a:cubicBezTo>
                    <a:pt x="87" y="175"/>
                    <a:pt x="89" y="177"/>
                    <a:pt x="93" y="179"/>
                  </a:cubicBezTo>
                  <a:cubicBezTo>
                    <a:pt x="97" y="181"/>
                    <a:pt x="101" y="182"/>
                    <a:pt x="105" y="182"/>
                  </a:cubicBezTo>
                  <a:cubicBezTo>
                    <a:pt x="116" y="182"/>
                    <a:pt x="127" y="174"/>
                    <a:pt x="136" y="158"/>
                  </a:cubicBezTo>
                  <a:cubicBezTo>
                    <a:pt x="137" y="156"/>
                    <a:pt x="139" y="153"/>
                    <a:pt x="141" y="149"/>
                  </a:cubicBezTo>
                  <a:cubicBezTo>
                    <a:pt x="143" y="145"/>
                    <a:pt x="146" y="139"/>
                    <a:pt x="149" y="132"/>
                  </a:cubicBezTo>
                  <a:cubicBezTo>
                    <a:pt x="153" y="124"/>
                    <a:pt x="157" y="116"/>
                    <a:pt x="159" y="109"/>
                  </a:cubicBezTo>
                  <a:cubicBezTo>
                    <a:pt x="162" y="99"/>
                    <a:pt x="164" y="92"/>
                    <a:pt x="164" y="85"/>
                  </a:cubicBezTo>
                  <a:cubicBezTo>
                    <a:pt x="164" y="80"/>
                    <a:pt x="163" y="77"/>
                    <a:pt x="161" y="73"/>
                  </a:cubicBezTo>
                  <a:cubicBezTo>
                    <a:pt x="160" y="70"/>
                    <a:pt x="157" y="68"/>
                    <a:pt x="153" y="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71" name="Freeform 82"/>
            <p:cNvSpPr>
              <a:spLocks noEditPoints="1"/>
            </p:cNvSpPr>
            <p:nvPr/>
          </p:nvSpPr>
          <p:spPr bwMode="auto">
            <a:xfrm>
              <a:off x="1066401" y="70318"/>
              <a:ext cx="145641" cy="141316"/>
            </a:xfrm>
            <a:custGeom>
              <a:avLst/>
              <a:gdLst>
                <a:gd name="T0" fmla="*/ 166 w 195"/>
                <a:gd name="T1" fmla="*/ 139 h 188"/>
                <a:gd name="T2" fmla="*/ 124 w 195"/>
                <a:gd name="T3" fmla="*/ 155 h 188"/>
                <a:gd name="T4" fmla="*/ 112 w 195"/>
                <a:gd name="T5" fmla="*/ 147 h 188"/>
                <a:gd name="T6" fmla="*/ 95 w 195"/>
                <a:gd name="T7" fmla="*/ 149 h 188"/>
                <a:gd name="T8" fmla="*/ 77 w 195"/>
                <a:gd name="T9" fmla="*/ 153 h 188"/>
                <a:gd name="T10" fmla="*/ 51 w 195"/>
                <a:gd name="T11" fmla="*/ 139 h 188"/>
                <a:gd name="T12" fmla="*/ 49 w 195"/>
                <a:gd name="T13" fmla="*/ 102 h 188"/>
                <a:gd name="T14" fmla="*/ 79 w 195"/>
                <a:gd name="T15" fmla="*/ 54 h 188"/>
                <a:gd name="T16" fmla="*/ 115 w 195"/>
                <a:gd name="T17" fmla="*/ 41 h 188"/>
                <a:gd name="T18" fmla="*/ 130 w 195"/>
                <a:gd name="T19" fmla="*/ 49 h 188"/>
                <a:gd name="T20" fmla="*/ 143 w 195"/>
                <a:gd name="T21" fmla="*/ 46 h 188"/>
                <a:gd name="T22" fmla="*/ 132 w 195"/>
                <a:gd name="T23" fmla="*/ 121 h 188"/>
                <a:gd name="T24" fmla="*/ 129 w 195"/>
                <a:gd name="T25" fmla="*/ 135 h 188"/>
                <a:gd name="T26" fmla="*/ 134 w 195"/>
                <a:gd name="T27" fmla="*/ 141 h 188"/>
                <a:gd name="T28" fmla="*/ 168 w 195"/>
                <a:gd name="T29" fmla="*/ 120 h 188"/>
                <a:gd name="T30" fmla="*/ 162 w 195"/>
                <a:gd name="T31" fmla="*/ 31 h 188"/>
                <a:gd name="T32" fmla="*/ 113 w 195"/>
                <a:gd name="T33" fmla="*/ 13 h 188"/>
                <a:gd name="T34" fmla="*/ 105 w 195"/>
                <a:gd name="T35" fmla="*/ 13 h 188"/>
                <a:gd name="T36" fmla="*/ 17 w 195"/>
                <a:gd name="T37" fmla="*/ 105 h 188"/>
                <a:gd name="T38" fmla="*/ 99 w 195"/>
                <a:gd name="T39" fmla="*/ 176 h 188"/>
                <a:gd name="T40" fmla="*/ 170 w 195"/>
                <a:gd name="T41" fmla="*/ 152 h 188"/>
                <a:gd name="T42" fmla="*/ 142 w 195"/>
                <a:gd name="T43" fmla="*/ 180 h 188"/>
                <a:gd name="T44" fmla="*/ 30 w 195"/>
                <a:gd name="T45" fmla="*/ 166 h 188"/>
                <a:gd name="T46" fmla="*/ 29 w 195"/>
                <a:gd name="T47" fmla="*/ 36 h 188"/>
                <a:gd name="T48" fmla="*/ 169 w 195"/>
                <a:gd name="T49" fmla="*/ 22 h 188"/>
                <a:gd name="T50" fmla="*/ 191 w 195"/>
                <a:gd name="T51" fmla="*/ 103 h 188"/>
                <a:gd name="T52" fmla="*/ 115 w 195"/>
                <a:gd name="T53" fmla="*/ 51 h 188"/>
                <a:gd name="T54" fmla="*/ 75 w 195"/>
                <a:gd name="T55" fmla="*/ 92 h 188"/>
                <a:gd name="T56" fmla="*/ 66 w 195"/>
                <a:gd name="T57" fmla="*/ 127 h 188"/>
                <a:gd name="T58" fmla="*/ 74 w 195"/>
                <a:gd name="T59" fmla="*/ 141 h 188"/>
                <a:gd name="T60" fmla="*/ 107 w 195"/>
                <a:gd name="T61" fmla="*/ 124 h 188"/>
                <a:gd name="T62" fmla="*/ 118 w 195"/>
                <a:gd name="T63" fmla="*/ 104 h 188"/>
                <a:gd name="T64" fmla="*/ 129 w 195"/>
                <a:gd name="T65" fmla="*/ 67 h 188"/>
                <a:gd name="T66" fmla="*/ 121 w 195"/>
                <a:gd name="T67" fmla="*/ 5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5" h="188">
                  <a:moveTo>
                    <a:pt x="191" y="103"/>
                  </a:moveTo>
                  <a:cubicBezTo>
                    <a:pt x="186" y="116"/>
                    <a:pt x="178" y="128"/>
                    <a:pt x="166" y="139"/>
                  </a:cubicBezTo>
                  <a:cubicBezTo>
                    <a:pt x="153" y="150"/>
                    <a:pt x="141" y="155"/>
                    <a:pt x="129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3" y="155"/>
                    <a:pt x="121" y="154"/>
                    <a:pt x="118" y="153"/>
                  </a:cubicBezTo>
                  <a:cubicBezTo>
                    <a:pt x="116" y="153"/>
                    <a:pt x="114" y="151"/>
                    <a:pt x="112" y="147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5" y="143"/>
                    <a:pt x="100" y="146"/>
                    <a:pt x="95" y="149"/>
                  </a:cubicBezTo>
                  <a:cubicBezTo>
                    <a:pt x="92" y="150"/>
                    <a:pt x="89" y="151"/>
                    <a:pt x="86" y="152"/>
                  </a:cubicBezTo>
                  <a:cubicBezTo>
                    <a:pt x="83" y="152"/>
                    <a:pt x="80" y="153"/>
                    <a:pt x="77" y="153"/>
                  </a:cubicBezTo>
                  <a:cubicBezTo>
                    <a:pt x="73" y="153"/>
                    <a:pt x="68" y="152"/>
                    <a:pt x="64" y="150"/>
                  </a:cubicBezTo>
                  <a:cubicBezTo>
                    <a:pt x="58" y="148"/>
                    <a:pt x="54" y="144"/>
                    <a:pt x="51" y="139"/>
                  </a:cubicBezTo>
                  <a:cubicBezTo>
                    <a:pt x="48" y="133"/>
                    <a:pt x="47" y="127"/>
                    <a:pt x="47" y="119"/>
                  </a:cubicBezTo>
                  <a:cubicBezTo>
                    <a:pt x="47" y="113"/>
                    <a:pt x="48" y="107"/>
                    <a:pt x="49" y="102"/>
                  </a:cubicBezTo>
                  <a:cubicBezTo>
                    <a:pt x="51" y="96"/>
                    <a:pt x="53" y="91"/>
                    <a:pt x="56" y="86"/>
                  </a:cubicBezTo>
                  <a:cubicBezTo>
                    <a:pt x="62" y="72"/>
                    <a:pt x="70" y="62"/>
                    <a:pt x="79" y="54"/>
                  </a:cubicBezTo>
                  <a:cubicBezTo>
                    <a:pt x="89" y="46"/>
                    <a:pt x="99" y="41"/>
                    <a:pt x="110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23" y="43"/>
                    <a:pt x="127" y="45"/>
                    <a:pt x="130" y="49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29" y="131"/>
                    <a:pt x="129" y="134"/>
                    <a:pt x="129" y="135"/>
                  </a:cubicBezTo>
                  <a:cubicBezTo>
                    <a:pt x="129" y="138"/>
                    <a:pt x="129" y="140"/>
                    <a:pt x="131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47" y="141"/>
                    <a:pt x="157" y="134"/>
                    <a:pt x="168" y="120"/>
                  </a:cubicBezTo>
                  <a:cubicBezTo>
                    <a:pt x="178" y="107"/>
                    <a:pt x="183" y="92"/>
                    <a:pt x="183" y="76"/>
                  </a:cubicBezTo>
                  <a:cubicBezTo>
                    <a:pt x="183" y="58"/>
                    <a:pt x="176" y="43"/>
                    <a:pt x="162" y="31"/>
                  </a:cubicBezTo>
                  <a:cubicBezTo>
                    <a:pt x="155" y="25"/>
                    <a:pt x="148" y="21"/>
                    <a:pt x="139" y="18"/>
                  </a:cubicBezTo>
                  <a:cubicBezTo>
                    <a:pt x="131" y="15"/>
                    <a:pt x="122" y="13"/>
                    <a:pt x="113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81" y="16"/>
                    <a:pt x="60" y="26"/>
                    <a:pt x="43" y="44"/>
                  </a:cubicBezTo>
                  <a:cubicBezTo>
                    <a:pt x="26" y="62"/>
                    <a:pt x="17" y="82"/>
                    <a:pt x="17" y="105"/>
                  </a:cubicBezTo>
                  <a:cubicBezTo>
                    <a:pt x="17" y="126"/>
                    <a:pt x="24" y="142"/>
                    <a:pt x="38" y="155"/>
                  </a:cubicBezTo>
                  <a:cubicBezTo>
                    <a:pt x="53" y="169"/>
                    <a:pt x="73" y="176"/>
                    <a:pt x="99" y="176"/>
                  </a:cubicBezTo>
                  <a:cubicBezTo>
                    <a:pt x="115" y="176"/>
                    <a:pt x="131" y="173"/>
                    <a:pt x="145" y="166"/>
                  </a:cubicBezTo>
                  <a:cubicBezTo>
                    <a:pt x="152" y="164"/>
                    <a:pt x="160" y="159"/>
                    <a:pt x="170" y="152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166" y="167"/>
                    <a:pt x="154" y="175"/>
                    <a:pt x="142" y="180"/>
                  </a:cubicBezTo>
                  <a:cubicBezTo>
                    <a:pt x="128" y="185"/>
                    <a:pt x="114" y="188"/>
                    <a:pt x="98" y="188"/>
                  </a:cubicBezTo>
                  <a:cubicBezTo>
                    <a:pt x="72" y="188"/>
                    <a:pt x="49" y="181"/>
                    <a:pt x="30" y="166"/>
                  </a:cubicBezTo>
                  <a:cubicBezTo>
                    <a:pt x="10" y="150"/>
                    <a:pt x="0" y="130"/>
                    <a:pt x="0" y="106"/>
                  </a:cubicBezTo>
                  <a:cubicBezTo>
                    <a:pt x="0" y="81"/>
                    <a:pt x="10" y="58"/>
                    <a:pt x="29" y="36"/>
                  </a:cubicBezTo>
                  <a:cubicBezTo>
                    <a:pt x="51" y="12"/>
                    <a:pt x="76" y="0"/>
                    <a:pt x="105" y="0"/>
                  </a:cubicBezTo>
                  <a:cubicBezTo>
                    <a:pt x="131" y="0"/>
                    <a:pt x="152" y="8"/>
                    <a:pt x="169" y="22"/>
                  </a:cubicBezTo>
                  <a:cubicBezTo>
                    <a:pt x="186" y="36"/>
                    <a:pt x="195" y="54"/>
                    <a:pt x="195" y="76"/>
                  </a:cubicBezTo>
                  <a:cubicBezTo>
                    <a:pt x="195" y="85"/>
                    <a:pt x="193" y="94"/>
                    <a:pt x="191" y="103"/>
                  </a:cubicBezTo>
                  <a:close/>
                  <a:moveTo>
                    <a:pt x="121" y="52"/>
                  </a:moveTo>
                  <a:cubicBezTo>
                    <a:pt x="119" y="51"/>
                    <a:pt x="117" y="51"/>
                    <a:pt x="115" y="51"/>
                  </a:cubicBezTo>
                  <a:cubicBezTo>
                    <a:pt x="108" y="51"/>
                    <a:pt x="101" y="55"/>
                    <a:pt x="93" y="64"/>
                  </a:cubicBezTo>
                  <a:cubicBezTo>
                    <a:pt x="86" y="72"/>
                    <a:pt x="80" y="81"/>
                    <a:pt x="75" y="92"/>
                  </a:cubicBezTo>
                  <a:cubicBezTo>
                    <a:pt x="73" y="98"/>
                    <a:pt x="71" y="104"/>
                    <a:pt x="69" y="109"/>
                  </a:cubicBezTo>
                  <a:cubicBezTo>
                    <a:pt x="67" y="116"/>
                    <a:pt x="66" y="122"/>
                    <a:pt x="66" y="127"/>
                  </a:cubicBezTo>
                  <a:cubicBezTo>
                    <a:pt x="66" y="130"/>
                    <a:pt x="66" y="133"/>
                    <a:pt x="67" y="136"/>
                  </a:cubicBezTo>
                  <a:cubicBezTo>
                    <a:pt x="69" y="138"/>
                    <a:pt x="71" y="140"/>
                    <a:pt x="74" y="141"/>
                  </a:cubicBezTo>
                  <a:cubicBezTo>
                    <a:pt x="77" y="142"/>
                    <a:pt x="80" y="143"/>
                    <a:pt x="83" y="143"/>
                  </a:cubicBezTo>
                  <a:cubicBezTo>
                    <a:pt x="92" y="143"/>
                    <a:pt x="100" y="137"/>
                    <a:pt x="107" y="124"/>
                  </a:cubicBezTo>
                  <a:cubicBezTo>
                    <a:pt x="108" y="123"/>
                    <a:pt x="109" y="121"/>
                    <a:pt x="111" y="118"/>
                  </a:cubicBezTo>
                  <a:cubicBezTo>
                    <a:pt x="113" y="114"/>
                    <a:pt x="115" y="110"/>
                    <a:pt x="118" y="104"/>
                  </a:cubicBezTo>
                  <a:cubicBezTo>
                    <a:pt x="121" y="98"/>
                    <a:pt x="124" y="92"/>
                    <a:pt x="126" y="86"/>
                  </a:cubicBezTo>
                  <a:cubicBezTo>
                    <a:pt x="128" y="78"/>
                    <a:pt x="129" y="72"/>
                    <a:pt x="129" y="67"/>
                  </a:cubicBezTo>
                  <a:cubicBezTo>
                    <a:pt x="129" y="63"/>
                    <a:pt x="129" y="60"/>
                    <a:pt x="127" y="58"/>
                  </a:cubicBezTo>
                  <a:cubicBezTo>
                    <a:pt x="126" y="55"/>
                    <a:pt x="124" y="54"/>
                    <a:pt x="121" y="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72" name="Group 71"/>
            <p:cNvGrpSpPr/>
            <p:nvPr/>
          </p:nvGrpSpPr>
          <p:grpSpPr>
            <a:xfrm>
              <a:off x="845545" y="1246019"/>
              <a:ext cx="275113" cy="232276"/>
              <a:chOff x="2272260" y="2456027"/>
              <a:chExt cx="699186" cy="590317"/>
            </a:xfrm>
            <a:solidFill>
              <a:schemeClr val="accent3"/>
            </a:solidFill>
          </p:grpSpPr>
          <p:sp>
            <p:nvSpPr>
              <p:cNvPr id="147" name="Freeform 83"/>
              <p:cNvSpPr/>
              <p:nvPr/>
            </p:nvSpPr>
            <p:spPr bwMode="auto">
              <a:xfrm>
                <a:off x="2272260" y="2743928"/>
                <a:ext cx="455640" cy="302416"/>
              </a:xfrm>
              <a:custGeom>
                <a:avLst/>
                <a:gdLst>
                  <a:gd name="T0" fmla="*/ 239 w 239"/>
                  <a:gd name="T1" fmla="*/ 159 h 159"/>
                  <a:gd name="T2" fmla="*/ 120 w 239"/>
                  <a:gd name="T3" fmla="*/ 0 h 159"/>
                  <a:gd name="T4" fmla="*/ 0 w 239"/>
                  <a:gd name="T5" fmla="*/ 159 h 159"/>
                  <a:gd name="T6" fmla="*/ 239 w 239"/>
                  <a:gd name="T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159">
                    <a:moveTo>
                      <a:pt x="239" y="159"/>
                    </a:moveTo>
                    <a:cubicBezTo>
                      <a:pt x="239" y="71"/>
                      <a:pt x="186" y="0"/>
                      <a:pt x="120" y="0"/>
                    </a:cubicBezTo>
                    <a:cubicBezTo>
                      <a:pt x="54" y="0"/>
                      <a:pt x="0" y="71"/>
                      <a:pt x="0" y="159"/>
                    </a:cubicBezTo>
                    <a:lnTo>
                      <a:pt x="23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48" name="Oval 84"/>
              <p:cNvSpPr>
                <a:spLocks noChangeArrowheads="1"/>
              </p:cNvSpPr>
              <p:nvPr/>
            </p:nvSpPr>
            <p:spPr bwMode="auto">
              <a:xfrm>
                <a:off x="2363388" y="2456027"/>
                <a:ext cx="266933" cy="2669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49" name="Freeform 85"/>
              <p:cNvSpPr/>
              <p:nvPr/>
            </p:nvSpPr>
            <p:spPr bwMode="auto">
              <a:xfrm>
                <a:off x="2659353" y="2743928"/>
                <a:ext cx="312093" cy="302416"/>
              </a:xfrm>
              <a:custGeom>
                <a:avLst/>
                <a:gdLst>
                  <a:gd name="T0" fmla="*/ 45 w 164"/>
                  <a:gd name="T1" fmla="*/ 0 h 159"/>
                  <a:gd name="T2" fmla="*/ 0 w 164"/>
                  <a:gd name="T3" fmla="*/ 11 h 159"/>
                  <a:gd name="T4" fmla="*/ 76 w 164"/>
                  <a:gd name="T5" fmla="*/ 159 h 159"/>
                  <a:gd name="T6" fmla="*/ 164 w 164"/>
                  <a:gd name="T7" fmla="*/ 159 h 159"/>
                  <a:gd name="T8" fmla="*/ 45 w 164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159">
                    <a:moveTo>
                      <a:pt x="45" y="0"/>
                    </a:moveTo>
                    <a:cubicBezTo>
                      <a:pt x="29" y="0"/>
                      <a:pt x="14" y="4"/>
                      <a:pt x="0" y="11"/>
                    </a:cubicBezTo>
                    <a:cubicBezTo>
                      <a:pt x="45" y="35"/>
                      <a:pt x="76" y="92"/>
                      <a:pt x="76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64" y="71"/>
                      <a:pt x="11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50" name="Freeform 86"/>
              <p:cNvSpPr/>
              <p:nvPr/>
            </p:nvSpPr>
            <p:spPr bwMode="auto">
              <a:xfrm>
                <a:off x="2656933" y="2456027"/>
                <a:ext cx="217740" cy="266933"/>
              </a:xfrm>
              <a:custGeom>
                <a:avLst/>
                <a:gdLst>
                  <a:gd name="T0" fmla="*/ 26 w 114"/>
                  <a:gd name="T1" fmla="*/ 70 h 140"/>
                  <a:gd name="T2" fmla="*/ 0 w 114"/>
                  <a:gd name="T3" fmla="*/ 124 h 140"/>
                  <a:gd name="T4" fmla="*/ 44 w 114"/>
                  <a:gd name="T5" fmla="*/ 140 h 140"/>
                  <a:gd name="T6" fmla="*/ 114 w 114"/>
                  <a:gd name="T7" fmla="*/ 70 h 140"/>
                  <a:gd name="T8" fmla="*/ 44 w 114"/>
                  <a:gd name="T9" fmla="*/ 0 h 140"/>
                  <a:gd name="T10" fmla="*/ 0 w 114"/>
                  <a:gd name="T11" fmla="*/ 15 h 140"/>
                  <a:gd name="T12" fmla="*/ 26 w 114"/>
                  <a:gd name="T13" fmla="*/ 7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140">
                    <a:moveTo>
                      <a:pt x="26" y="70"/>
                    </a:moveTo>
                    <a:cubicBezTo>
                      <a:pt x="26" y="92"/>
                      <a:pt x="16" y="111"/>
                      <a:pt x="0" y="124"/>
                    </a:cubicBezTo>
                    <a:cubicBezTo>
                      <a:pt x="12" y="134"/>
                      <a:pt x="27" y="140"/>
                      <a:pt x="44" y="140"/>
                    </a:cubicBezTo>
                    <a:cubicBezTo>
                      <a:pt x="83" y="140"/>
                      <a:pt x="114" y="108"/>
                      <a:pt x="114" y="70"/>
                    </a:cubicBezTo>
                    <a:cubicBezTo>
                      <a:pt x="114" y="31"/>
                      <a:pt x="83" y="0"/>
                      <a:pt x="44" y="0"/>
                    </a:cubicBezTo>
                    <a:cubicBezTo>
                      <a:pt x="27" y="0"/>
                      <a:pt x="12" y="5"/>
                      <a:pt x="0" y="15"/>
                    </a:cubicBezTo>
                    <a:cubicBezTo>
                      <a:pt x="16" y="28"/>
                      <a:pt x="26" y="48"/>
                      <a:pt x="26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72" name="Group 72"/>
            <p:cNvGrpSpPr/>
            <p:nvPr/>
          </p:nvGrpSpPr>
          <p:grpSpPr bwMode="auto">
            <a:xfrm>
              <a:off x="7868241" y="4401714"/>
              <a:ext cx="281190" cy="220835"/>
              <a:chOff x="3239991" y="2406834"/>
              <a:chExt cx="649993" cy="510479"/>
            </a:xfrm>
          </p:grpSpPr>
          <p:sp>
            <p:nvSpPr>
              <p:cNvPr id="98394" name="Freeform 29"/>
              <p:cNvSpPr/>
              <p:nvPr/>
            </p:nvSpPr>
            <p:spPr bwMode="auto">
              <a:xfrm>
                <a:off x="3239991" y="2448769"/>
                <a:ext cx="455640" cy="468544"/>
              </a:xfrm>
              <a:custGeom>
                <a:avLst/>
                <a:gdLst>
                  <a:gd name="T0" fmla="*/ 2147483647 w 239"/>
                  <a:gd name="T1" fmla="*/ 0 h 246"/>
                  <a:gd name="T2" fmla="*/ 2147483647 w 239"/>
                  <a:gd name="T3" fmla="*/ 0 h 246"/>
                  <a:gd name="T4" fmla="*/ 0 w 239"/>
                  <a:gd name="T5" fmla="*/ 2147483647 h 246"/>
                  <a:gd name="T6" fmla="*/ 0 w 239"/>
                  <a:gd name="T7" fmla="*/ 2147483647 h 246"/>
                  <a:gd name="T8" fmla="*/ 2147483647 w 239"/>
                  <a:gd name="T9" fmla="*/ 2147483647 h 246"/>
                  <a:gd name="T10" fmla="*/ 2147483647 w 239"/>
                  <a:gd name="T11" fmla="*/ 2147483647 h 246"/>
                  <a:gd name="T12" fmla="*/ 2147483647 w 239"/>
                  <a:gd name="T13" fmla="*/ 2147483647 h 246"/>
                  <a:gd name="T14" fmla="*/ 2147483647 w 239"/>
                  <a:gd name="T15" fmla="*/ 2147483647 h 246"/>
                  <a:gd name="T16" fmla="*/ 2147483647 w 239"/>
                  <a:gd name="T17" fmla="*/ 2147483647 h 246"/>
                  <a:gd name="T18" fmla="*/ 2147483647 w 239"/>
                  <a:gd name="T19" fmla="*/ 2147483647 h 246"/>
                  <a:gd name="T20" fmla="*/ 2147483647 w 239"/>
                  <a:gd name="T21" fmla="*/ 2147483647 h 246"/>
                  <a:gd name="T22" fmla="*/ 2147483647 w 239"/>
                  <a:gd name="T23" fmla="*/ 0 h 2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39" h="246">
                    <a:moveTo>
                      <a:pt x="190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55"/>
                      <a:pt x="22" y="177"/>
                      <a:pt x="49" y="177"/>
                    </a:cubicBezTo>
                    <a:cubicBezTo>
                      <a:pt x="56" y="177"/>
                      <a:pt x="56" y="177"/>
                      <a:pt x="56" y="177"/>
                    </a:cubicBezTo>
                    <a:cubicBezTo>
                      <a:pt x="49" y="198"/>
                      <a:pt x="31" y="246"/>
                      <a:pt x="31" y="245"/>
                    </a:cubicBezTo>
                    <a:cubicBezTo>
                      <a:pt x="32" y="244"/>
                      <a:pt x="96" y="195"/>
                      <a:pt x="120" y="177"/>
                    </a:cubicBezTo>
                    <a:cubicBezTo>
                      <a:pt x="190" y="177"/>
                      <a:pt x="190" y="177"/>
                      <a:pt x="190" y="177"/>
                    </a:cubicBezTo>
                    <a:cubicBezTo>
                      <a:pt x="217" y="177"/>
                      <a:pt x="239" y="155"/>
                      <a:pt x="239" y="128"/>
                    </a:cubicBezTo>
                    <a:cubicBezTo>
                      <a:pt x="239" y="49"/>
                      <a:pt x="239" y="49"/>
                      <a:pt x="239" y="49"/>
                    </a:cubicBezTo>
                    <a:cubicBezTo>
                      <a:pt x="239" y="22"/>
                      <a:pt x="217" y="0"/>
                      <a:pt x="190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95" name="Freeform 30"/>
              <p:cNvSpPr/>
              <p:nvPr/>
            </p:nvSpPr>
            <p:spPr bwMode="auto">
              <a:xfrm>
                <a:off x="3558536" y="2406834"/>
                <a:ext cx="331448" cy="384674"/>
              </a:xfrm>
              <a:custGeom>
                <a:avLst/>
                <a:gdLst>
                  <a:gd name="T0" fmla="*/ 2147483647 w 174"/>
                  <a:gd name="T1" fmla="*/ 0 h 202"/>
                  <a:gd name="T2" fmla="*/ 2147483647 w 174"/>
                  <a:gd name="T3" fmla="*/ 0 h 202"/>
                  <a:gd name="T4" fmla="*/ 0 w 174"/>
                  <a:gd name="T5" fmla="*/ 2147483647 h 202"/>
                  <a:gd name="T6" fmla="*/ 2147483647 w 174"/>
                  <a:gd name="T7" fmla="*/ 2147483647 h 202"/>
                  <a:gd name="T8" fmla="*/ 2147483647 w 174"/>
                  <a:gd name="T9" fmla="*/ 2147483647 h 202"/>
                  <a:gd name="T10" fmla="*/ 2147483647 w 174"/>
                  <a:gd name="T11" fmla="*/ 2147483647 h 202"/>
                  <a:gd name="T12" fmla="*/ 2147483647 w 174"/>
                  <a:gd name="T13" fmla="*/ 2147483647 h 202"/>
                  <a:gd name="T14" fmla="*/ 2147483647 w 174"/>
                  <a:gd name="T15" fmla="*/ 2147483647 h 202"/>
                  <a:gd name="T16" fmla="*/ 2147483647 w 174"/>
                  <a:gd name="T17" fmla="*/ 2147483647 h 202"/>
                  <a:gd name="T18" fmla="*/ 2147483647 w 174"/>
                  <a:gd name="T19" fmla="*/ 2147483647 h 202"/>
                  <a:gd name="T20" fmla="*/ 2147483647 w 174"/>
                  <a:gd name="T21" fmla="*/ 2147483647 h 202"/>
                  <a:gd name="T22" fmla="*/ 2147483647 w 174"/>
                  <a:gd name="T23" fmla="*/ 2147483647 h 202"/>
                  <a:gd name="T24" fmla="*/ 2147483647 w 174"/>
                  <a:gd name="T25" fmla="*/ 0 h 202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4" h="202">
                    <a:moveTo>
                      <a:pt x="134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2" y="0"/>
                      <a:pt x="6" y="2"/>
                      <a:pt x="0" y="5"/>
                    </a:cubicBezTo>
                    <a:cubicBezTo>
                      <a:pt x="34" y="5"/>
                      <a:pt x="34" y="5"/>
                      <a:pt x="34" y="5"/>
                    </a:cubicBezTo>
                    <a:cubicBezTo>
                      <a:pt x="65" y="5"/>
                      <a:pt x="90" y="30"/>
                      <a:pt x="90" y="61"/>
                    </a:cubicBezTo>
                    <a:cubicBezTo>
                      <a:pt x="90" y="151"/>
                      <a:pt x="90" y="151"/>
                      <a:pt x="90" y="151"/>
                    </a:cubicBezTo>
                    <a:cubicBezTo>
                      <a:pt x="90" y="153"/>
                      <a:pt x="90" y="154"/>
                      <a:pt x="89" y="156"/>
                    </a:cubicBezTo>
                    <a:cubicBezTo>
                      <a:pt x="113" y="173"/>
                      <a:pt x="148" y="200"/>
                      <a:pt x="148" y="201"/>
                    </a:cubicBezTo>
                    <a:cubicBezTo>
                      <a:pt x="149" y="202"/>
                      <a:pt x="134" y="162"/>
                      <a:pt x="128" y="145"/>
                    </a:cubicBezTo>
                    <a:cubicBezTo>
                      <a:pt x="134" y="145"/>
                      <a:pt x="134" y="145"/>
                      <a:pt x="134" y="145"/>
                    </a:cubicBezTo>
                    <a:cubicBezTo>
                      <a:pt x="156" y="145"/>
                      <a:pt x="174" y="127"/>
                      <a:pt x="174" y="105"/>
                    </a:cubicBezTo>
                    <a:cubicBezTo>
                      <a:pt x="174" y="40"/>
                      <a:pt x="174" y="40"/>
                      <a:pt x="174" y="40"/>
                    </a:cubicBezTo>
                    <a:cubicBezTo>
                      <a:pt x="174" y="18"/>
                      <a:pt x="156" y="0"/>
                      <a:pt x="134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6924546" y="4131340"/>
              <a:ext cx="281190" cy="221533"/>
              <a:chOff x="1058564" y="1781841"/>
              <a:chExt cx="649993" cy="512092"/>
            </a:xfrm>
            <a:solidFill>
              <a:schemeClr val="accent1"/>
            </a:solidFill>
          </p:grpSpPr>
          <p:sp>
            <p:nvSpPr>
              <p:cNvPr id="143" name="Freeform 31"/>
              <p:cNvSpPr/>
              <p:nvPr/>
            </p:nvSpPr>
            <p:spPr bwMode="auto">
              <a:xfrm>
                <a:off x="1058564" y="1823776"/>
                <a:ext cx="457253" cy="470157"/>
              </a:xfrm>
              <a:custGeom>
                <a:avLst/>
                <a:gdLst>
                  <a:gd name="T0" fmla="*/ 191 w 240"/>
                  <a:gd name="T1" fmla="*/ 0 h 247"/>
                  <a:gd name="T2" fmla="*/ 49 w 240"/>
                  <a:gd name="T3" fmla="*/ 0 h 247"/>
                  <a:gd name="T4" fmla="*/ 0 w 240"/>
                  <a:gd name="T5" fmla="*/ 49 h 247"/>
                  <a:gd name="T6" fmla="*/ 0 w 240"/>
                  <a:gd name="T7" fmla="*/ 129 h 247"/>
                  <a:gd name="T8" fmla="*/ 49 w 240"/>
                  <a:gd name="T9" fmla="*/ 178 h 247"/>
                  <a:gd name="T10" fmla="*/ 57 w 240"/>
                  <a:gd name="T11" fmla="*/ 178 h 247"/>
                  <a:gd name="T12" fmla="*/ 32 w 240"/>
                  <a:gd name="T13" fmla="*/ 245 h 247"/>
                  <a:gd name="T14" fmla="*/ 121 w 240"/>
                  <a:gd name="T15" fmla="*/ 178 h 247"/>
                  <a:gd name="T16" fmla="*/ 191 w 240"/>
                  <a:gd name="T17" fmla="*/ 178 h 247"/>
                  <a:gd name="T18" fmla="*/ 240 w 240"/>
                  <a:gd name="T19" fmla="*/ 129 h 247"/>
                  <a:gd name="T20" fmla="*/ 240 w 240"/>
                  <a:gd name="T21" fmla="*/ 49 h 247"/>
                  <a:gd name="T22" fmla="*/ 191 w 240"/>
                  <a:gd name="T23" fmla="*/ 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0" h="247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9"/>
                      <a:pt x="0" y="129"/>
                      <a:pt x="0" y="129"/>
                    </a:cubicBezTo>
                    <a:cubicBezTo>
                      <a:pt x="0" y="156"/>
                      <a:pt x="22" y="178"/>
                      <a:pt x="49" y="178"/>
                    </a:cubicBezTo>
                    <a:cubicBezTo>
                      <a:pt x="57" y="178"/>
                      <a:pt x="57" y="178"/>
                      <a:pt x="57" y="178"/>
                    </a:cubicBezTo>
                    <a:cubicBezTo>
                      <a:pt x="49" y="198"/>
                      <a:pt x="31" y="247"/>
                      <a:pt x="32" y="245"/>
                    </a:cubicBezTo>
                    <a:cubicBezTo>
                      <a:pt x="32" y="244"/>
                      <a:pt x="97" y="196"/>
                      <a:pt x="121" y="178"/>
                    </a:cubicBezTo>
                    <a:cubicBezTo>
                      <a:pt x="191" y="178"/>
                      <a:pt x="191" y="178"/>
                      <a:pt x="191" y="178"/>
                    </a:cubicBezTo>
                    <a:cubicBezTo>
                      <a:pt x="218" y="178"/>
                      <a:pt x="240" y="156"/>
                      <a:pt x="240" y="129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44" name="Freeform 32"/>
              <p:cNvSpPr/>
              <p:nvPr/>
            </p:nvSpPr>
            <p:spPr bwMode="auto">
              <a:xfrm>
                <a:off x="1378722" y="1781841"/>
                <a:ext cx="329835" cy="384674"/>
              </a:xfrm>
              <a:custGeom>
                <a:avLst/>
                <a:gdLst>
                  <a:gd name="T0" fmla="*/ 133 w 173"/>
                  <a:gd name="T1" fmla="*/ 0 h 202"/>
                  <a:gd name="T2" fmla="*/ 18 w 173"/>
                  <a:gd name="T3" fmla="*/ 0 h 202"/>
                  <a:gd name="T4" fmla="*/ 0 w 173"/>
                  <a:gd name="T5" fmla="*/ 5 h 202"/>
                  <a:gd name="T6" fmla="*/ 33 w 173"/>
                  <a:gd name="T7" fmla="*/ 5 h 202"/>
                  <a:gd name="T8" fmla="*/ 89 w 173"/>
                  <a:gd name="T9" fmla="*/ 61 h 202"/>
                  <a:gd name="T10" fmla="*/ 89 w 173"/>
                  <a:gd name="T11" fmla="*/ 151 h 202"/>
                  <a:gd name="T12" fmla="*/ 89 w 173"/>
                  <a:gd name="T13" fmla="*/ 156 h 202"/>
                  <a:gd name="T14" fmla="*/ 148 w 173"/>
                  <a:gd name="T15" fmla="*/ 201 h 202"/>
                  <a:gd name="T16" fmla="*/ 127 w 173"/>
                  <a:gd name="T17" fmla="*/ 145 h 202"/>
                  <a:gd name="T18" fmla="*/ 133 w 173"/>
                  <a:gd name="T19" fmla="*/ 145 h 202"/>
                  <a:gd name="T20" fmla="*/ 173 w 173"/>
                  <a:gd name="T21" fmla="*/ 105 h 202"/>
                  <a:gd name="T22" fmla="*/ 173 w 173"/>
                  <a:gd name="T23" fmla="*/ 41 h 202"/>
                  <a:gd name="T24" fmla="*/ 133 w 173"/>
                  <a:gd name="T25" fmla="*/ 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73" h="202">
                    <a:moveTo>
                      <a:pt x="133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1" y="0"/>
                      <a:pt x="5" y="2"/>
                      <a:pt x="0" y="5"/>
                    </a:cubicBezTo>
                    <a:cubicBezTo>
                      <a:pt x="33" y="5"/>
                      <a:pt x="33" y="5"/>
                      <a:pt x="33" y="5"/>
                    </a:cubicBezTo>
                    <a:cubicBezTo>
                      <a:pt x="64" y="5"/>
                      <a:pt x="89" y="30"/>
                      <a:pt x="89" y="61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3"/>
                      <a:pt x="89" y="154"/>
                      <a:pt x="89" y="156"/>
                    </a:cubicBezTo>
                    <a:cubicBezTo>
                      <a:pt x="113" y="174"/>
                      <a:pt x="148" y="200"/>
                      <a:pt x="148" y="201"/>
                    </a:cubicBezTo>
                    <a:cubicBezTo>
                      <a:pt x="148" y="202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1"/>
                      <a:pt x="173" y="41"/>
                      <a:pt x="173" y="41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74" name="Group 74"/>
            <p:cNvGrpSpPr/>
            <p:nvPr/>
          </p:nvGrpSpPr>
          <p:grpSpPr bwMode="auto">
            <a:xfrm>
              <a:off x="7353308" y="3412665"/>
              <a:ext cx="280841" cy="220835"/>
              <a:chOff x="2049682" y="120567"/>
              <a:chExt cx="649187" cy="510479"/>
            </a:xfrm>
          </p:grpSpPr>
          <p:sp>
            <p:nvSpPr>
              <p:cNvPr id="98392" name="Freeform 33"/>
              <p:cNvSpPr/>
              <p:nvPr/>
            </p:nvSpPr>
            <p:spPr bwMode="auto">
              <a:xfrm>
                <a:off x="2049682" y="162502"/>
                <a:ext cx="457253" cy="468544"/>
              </a:xfrm>
              <a:custGeom>
                <a:avLst/>
                <a:gdLst>
                  <a:gd name="T0" fmla="*/ 2147483647 w 240"/>
                  <a:gd name="T1" fmla="*/ 0 h 246"/>
                  <a:gd name="T2" fmla="*/ 2147483647 w 240"/>
                  <a:gd name="T3" fmla="*/ 0 h 246"/>
                  <a:gd name="T4" fmla="*/ 0 w 240"/>
                  <a:gd name="T5" fmla="*/ 2147483647 h 246"/>
                  <a:gd name="T6" fmla="*/ 0 w 240"/>
                  <a:gd name="T7" fmla="*/ 2147483647 h 246"/>
                  <a:gd name="T8" fmla="*/ 2147483647 w 240"/>
                  <a:gd name="T9" fmla="*/ 2147483647 h 246"/>
                  <a:gd name="T10" fmla="*/ 2147483647 w 240"/>
                  <a:gd name="T11" fmla="*/ 2147483647 h 246"/>
                  <a:gd name="T12" fmla="*/ 2147483647 w 240"/>
                  <a:gd name="T13" fmla="*/ 2147483647 h 246"/>
                  <a:gd name="T14" fmla="*/ 2147483647 w 240"/>
                  <a:gd name="T15" fmla="*/ 2147483647 h 246"/>
                  <a:gd name="T16" fmla="*/ 2147483647 w 240"/>
                  <a:gd name="T17" fmla="*/ 2147483647 h 246"/>
                  <a:gd name="T18" fmla="*/ 2147483647 w 240"/>
                  <a:gd name="T19" fmla="*/ 2147483647 h 246"/>
                  <a:gd name="T20" fmla="*/ 2147483647 w 240"/>
                  <a:gd name="T21" fmla="*/ 2147483647 h 246"/>
                  <a:gd name="T22" fmla="*/ 2147483647 w 240"/>
                  <a:gd name="T23" fmla="*/ 0 h 24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0" t="0" r="r" b="b"/>
                <a:pathLst>
                  <a:path w="240" h="246">
                    <a:moveTo>
                      <a:pt x="191" y="0"/>
                    </a:moveTo>
                    <a:cubicBezTo>
                      <a:pt x="49" y="0"/>
                      <a:pt x="49" y="0"/>
                      <a:pt x="49" y="0"/>
                    </a:cubicBezTo>
                    <a:cubicBezTo>
                      <a:pt x="22" y="0"/>
                      <a:pt x="0" y="22"/>
                      <a:pt x="0" y="49"/>
                    </a:cubicBezTo>
                    <a:cubicBezTo>
                      <a:pt x="0" y="128"/>
                      <a:pt x="0" y="128"/>
                      <a:pt x="0" y="128"/>
                    </a:cubicBezTo>
                    <a:cubicBezTo>
                      <a:pt x="0" y="155"/>
                      <a:pt x="22" y="177"/>
                      <a:pt x="49" y="177"/>
                    </a:cubicBezTo>
                    <a:cubicBezTo>
                      <a:pt x="57" y="177"/>
                      <a:pt x="57" y="177"/>
                      <a:pt x="57" y="177"/>
                    </a:cubicBezTo>
                    <a:cubicBezTo>
                      <a:pt x="49" y="198"/>
                      <a:pt x="31" y="246"/>
                      <a:pt x="31" y="245"/>
                    </a:cubicBezTo>
                    <a:cubicBezTo>
                      <a:pt x="32" y="244"/>
                      <a:pt x="97" y="195"/>
                      <a:pt x="121" y="177"/>
                    </a:cubicBezTo>
                    <a:cubicBezTo>
                      <a:pt x="191" y="177"/>
                      <a:pt x="191" y="177"/>
                      <a:pt x="191" y="177"/>
                    </a:cubicBezTo>
                    <a:cubicBezTo>
                      <a:pt x="218" y="177"/>
                      <a:pt x="240" y="155"/>
                      <a:pt x="240" y="128"/>
                    </a:cubicBezTo>
                    <a:cubicBezTo>
                      <a:pt x="240" y="49"/>
                      <a:pt x="240" y="49"/>
                      <a:pt x="240" y="49"/>
                    </a:cubicBezTo>
                    <a:cubicBezTo>
                      <a:pt x="240" y="22"/>
                      <a:pt x="218" y="0"/>
                      <a:pt x="191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93" name="Freeform 34"/>
              <p:cNvSpPr/>
              <p:nvPr/>
            </p:nvSpPr>
            <p:spPr bwMode="auto">
              <a:xfrm>
                <a:off x="2369840" y="120567"/>
                <a:ext cx="329029" cy="383061"/>
              </a:xfrm>
              <a:custGeom>
                <a:avLst/>
                <a:gdLst>
                  <a:gd name="T0" fmla="*/ 2147483647 w 173"/>
                  <a:gd name="T1" fmla="*/ 0 h 201"/>
                  <a:gd name="T2" fmla="*/ 2147483647 w 173"/>
                  <a:gd name="T3" fmla="*/ 0 h 201"/>
                  <a:gd name="T4" fmla="*/ 0 w 173"/>
                  <a:gd name="T5" fmla="*/ 2147483647 h 201"/>
                  <a:gd name="T6" fmla="*/ 2147483647 w 173"/>
                  <a:gd name="T7" fmla="*/ 2147483647 h 201"/>
                  <a:gd name="T8" fmla="*/ 2147483647 w 173"/>
                  <a:gd name="T9" fmla="*/ 2147483647 h 201"/>
                  <a:gd name="T10" fmla="*/ 2147483647 w 173"/>
                  <a:gd name="T11" fmla="*/ 2147483647 h 201"/>
                  <a:gd name="T12" fmla="*/ 2147483647 w 173"/>
                  <a:gd name="T13" fmla="*/ 2147483647 h 201"/>
                  <a:gd name="T14" fmla="*/ 2147483647 w 173"/>
                  <a:gd name="T15" fmla="*/ 2147483647 h 201"/>
                  <a:gd name="T16" fmla="*/ 2147483647 w 173"/>
                  <a:gd name="T17" fmla="*/ 2147483647 h 201"/>
                  <a:gd name="T18" fmla="*/ 2147483647 w 173"/>
                  <a:gd name="T19" fmla="*/ 2147483647 h 201"/>
                  <a:gd name="T20" fmla="*/ 2147483647 w 173"/>
                  <a:gd name="T21" fmla="*/ 2147483647 h 201"/>
                  <a:gd name="T22" fmla="*/ 2147483647 w 173"/>
                  <a:gd name="T23" fmla="*/ 2147483647 h 201"/>
                  <a:gd name="T24" fmla="*/ 2147483647 w 173"/>
                  <a:gd name="T25" fmla="*/ 0 h 201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173" h="201">
                    <a:moveTo>
                      <a:pt x="133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1" y="0"/>
                      <a:pt x="5" y="1"/>
                      <a:pt x="0" y="4"/>
                    </a:cubicBezTo>
                    <a:cubicBezTo>
                      <a:pt x="33" y="4"/>
                      <a:pt x="33" y="4"/>
                      <a:pt x="33" y="4"/>
                    </a:cubicBezTo>
                    <a:cubicBezTo>
                      <a:pt x="64" y="4"/>
                      <a:pt x="89" y="29"/>
                      <a:pt x="89" y="60"/>
                    </a:cubicBezTo>
                    <a:cubicBezTo>
                      <a:pt x="89" y="151"/>
                      <a:pt x="89" y="151"/>
                      <a:pt x="89" y="151"/>
                    </a:cubicBezTo>
                    <a:cubicBezTo>
                      <a:pt x="89" y="152"/>
                      <a:pt x="89" y="154"/>
                      <a:pt x="89" y="155"/>
                    </a:cubicBezTo>
                    <a:cubicBezTo>
                      <a:pt x="112" y="173"/>
                      <a:pt x="147" y="199"/>
                      <a:pt x="148" y="200"/>
                    </a:cubicBezTo>
                    <a:cubicBezTo>
                      <a:pt x="148" y="201"/>
                      <a:pt x="133" y="162"/>
                      <a:pt x="127" y="145"/>
                    </a:cubicBezTo>
                    <a:cubicBezTo>
                      <a:pt x="133" y="145"/>
                      <a:pt x="133" y="145"/>
                      <a:pt x="133" y="145"/>
                    </a:cubicBezTo>
                    <a:cubicBezTo>
                      <a:pt x="155" y="145"/>
                      <a:pt x="173" y="127"/>
                      <a:pt x="173" y="105"/>
                    </a:cubicBezTo>
                    <a:cubicBezTo>
                      <a:pt x="173" y="40"/>
                      <a:pt x="173" y="40"/>
                      <a:pt x="173" y="40"/>
                    </a:cubicBezTo>
                    <a:cubicBezTo>
                      <a:pt x="173" y="18"/>
                      <a:pt x="155" y="0"/>
                      <a:pt x="133" y="0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76" name="Group 75"/>
            <p:cNvGrpSpPr/>
            <p:nvPr/>
          </p:nvGrpSpPr>
          <p:grpSpPr>
            <a:xfrm>
              <a:off x="7362379" y="4066101"/>
              <a:ext cx="312937" cy="238278"/>
              <a:chOff x="2070649" y="1631036"/>
              <a:chExt cx="723379" cy="550800"/>
            </a:xfrm>
            <a:solidFill>
              <a:schemeClr val="accent2"/>
            </a:solidFill>
          </p:grpSpPr>
          <p:sp>
            <p:nvSpPr>
              <p:cNvPr id="137" name="Oval 35"/>
              <p:cNvSpPr>
                <a:spLocks noChangeArrowheads="1"/>
              </p:cNvSpPr>
              <p:nvPr/>
            </p:nvSpPr>
            <p:spPr bwMode="auto">
              <a:xfrm>
                <a:off x="2344840" y="2015709"/>
                <a:ext cx="165321" cy="166127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38" name="Freeform 36"/>
              <p:cNvSpPr/>
              <p:nvPr/>
            </p:nvSpPr>
            <p:spPr bwMode="auto">
              <a:xfrm>
                <a:off x="2228712" y="1861679"/>
                <a:ext cx="405641" cy="169353"/>
              </a:xfrm>
              <a:custGeom>
                <a:avLst/>
                <a:gdLst>
                  <a:gd name="T0" fmla="*/ 105 w 213"/>
                  <a:gd name="T1" fmla="*/ 31 h 89"/>
                  <a:gd name="T2" fmla="*/ 191 w 213"/>
                  <a:gd name="T3" fmla="*/ 89 h 89"/>
                  <a:gd name="T4" fmla="*/ 213 w 213"/>
                  <a:gd name="T5" fmla="*/ 64 h 89"/>
                  <a:gd name="T6" fmla="*/ 105 w 213"/>
                  <a:gd name="T7" fmla="*/ 0 h 89"/>
                  <a:gd name="T8" fmla="*/ 0 w 213"/>
                  <a:gd name="T9" fmla="*/ 58 h 89"/>
                  <a:gd name="T10" fmla="*/ 21 w 213"/>
                  <a:gd name="T11" fmla="*/ 82 h 89"/>
                  <a:gd name="T12" fmla="*/ 105 w 213"/>
                  <a:gd name="T13" fmla="*/ 31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3" h="89">
                    <a:moveTo>
                      <a:pt x="105" y="31"/>
                    </a:moveTo>
                    <a:cubicBezTo>
                      <a:pt x="144" y="31"/>
                      <a:pt x="177" y="54"/>
                      <a:pt x="191" y="89"/>
                    </a:cubicBezTo>
                    <a:cubicBezTo>
                      <a:pt x="213" y="64"/>
                      <a:pt x="213" y="64"/>
                      <a:pt x="213" y="64"/>
                    </a:cubicBezTo>
                    <a:cubicBezTo>
                      <a:pt x="192" y="26"/>
                      <a:pt x="152" y="0"/>
                      <a:pt x="105" y="0"/>
                    </a:cubicBezTo>
                    <a:cubicBezTo>
                      <a:pt x="61" y="0"/>
                      <a:pt x="22" y="23"/>
                      <a:pt x="0" y="58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37" y="51"/>
                      <a:pt x="68" y="31"/>
                      <a:pt x="105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39" name="Freeform 37"/>
              <p:cNvSpPr/>
              <p:nvPr/>
            </p:nvSpPr>
            <p:spPr bwMode="auto">
              <a:xfrm>
                <a:off x="2157745" y="1749583"/>
                <a:ext cx="549187" cy="195966"/>
              </a:xfrm>
              <a:custGeom>
                <a:avLst/>
                <a:gdLst>
                  <a:gd name="T0" fmla="*/ 142 w 288"/>
                  <a:gd name="T1" fmla="*/ 34 h 103"/>
                  <a:gd name="T2" fmla="*/ 264 w 288"/>
                  <a:gd name="T3" fmla="*/ 103 h 103"/>
                  <a:gd name="T4" fmla="*/ 288 w 288"/>
                  <a:gd name="T5" fmla="*/ 76 h 103"/>
                  <a:gd name="T6" fmla="*/ 142 w 288"/>
                  <a:gd name="T7" fmla="*/ 0 h 103"/>
                  <a:gd name="T8" fmla="*/ 0 w 288"/>
                  <a:gd name="T9" fmla="*/ 71 h 103"/>
                  <a:gd name="T10" fmla="*/ 23 w 288"/>
                  <a:gd name="T11" fmla="*/ 97 h 103"/>
                  <a:gd name="T12" fmla="*/ 142 w 288"/>
                  <a:gd name="T13" fmla="*/ 3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8" h="103">
                    <a:moveTo>
                      <a:pt x="142" y="34"/>
                    </a:moveTo>
                    <a:cubicBezTo>
                      <a:pt x="194" y="34"/>
                      <a:pt x="239" y="62"/>
                      <a:pt x="264" y="103"/>
                    </a:cubicBezTo>
                    <a:cubicBezTo>
                      <a:pt x="288" y="76"/>
                      <a:pt x="288" y="76"/>
                      <a:pt x="288" y="76"/>
                    </a:cubicBezTo>
                    <a:cubicBezTo>
                      <a:pt x="256" y="30"/>
                      <a:pt x="202" y="0"/>
                      <a:pt x="142" y="0"/>
                    </a:cubicBezTo>
                    <a:cubicBezTo>
                      <a:pt x="84" y="0"/>
                      <a:pt x="32" y="28"/>
                      <a:pt x="0" y="71"/>
                    </a:cubicBezTo>
                    <a:cubicBezTo>
                      <a:pt x="23" y="97"/>
                      <a:pt x="23" y="97"/>
                      <a:pt x="23" y="97"/>
                    </a:cubicBezTo>
                    <a:cubicBezTo>
                      <a:pt x="49" y="59"/>
                      <a:pt x="93" y="34"/>
                      <a:pt x="142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40" name="Freeform 38"/>
              <p:cNvSpPr/>
              <p:nvPr/>
            </p:nvSpPr>
            <p:spPr bwMode="auto">
              <a:xfrm>
                <a:off x="2070649" y="1631036"/>
                <a:ext cx="723379" cy="229030"/>
              </a:xfrm>
              <a:custGeom>
                <a:avLst/>
                <a:gdLst>
                  <a:gd name="T0" fmla="*/ 188 w 380"/>
                  <a:gd name="T1" fmla="*/ 36 h 120"/>
                  <a:gd name="T2" fmla="*/ 355 w 380"/>
                  <a:gd name="T3" fmla="*/ 120 h 120"/>
                  <a:gd name="T4" fmla="*/ 380 w 380"/>
                  <a:gd name="T5" fmla="*/ 93 h 120"/>
                  <a:gd name="T6" fmla="*/ 188 w 380"/>
                  <a:gd name="T7" fmla="*/ 0 h 120"/>
                  <a:gd name="T8" fmla="*/ 0 w 380"/>
                  <a:gd name="T9" fmla="*/ 88 h 120"/>
                  <a:gd name="T10" fmla="*/ 25 w 380"/>
                  <a:gd name="T11" fmla="*/ 115 h 120"/>
                  <a:gd name="T12" fmla="*/ 188 w 380"/>
                  <a:gd name="T13" fmla="*/ 3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0" h="120">
                    <a:moveTo>
                      <a:pt x="188" y="36"/>
                    </a:moveTo>
                    <a:cubicBezTo>
                      <a:pt x="256" y="36"/>
                      <a:pt x="317" y="69"/>
                      <a:pt x="355" y="120"/>
                    </a:cubicBezTo>
                    <a:cubicBezTo>
                      <a:pt x="380" y="93"/>
                      <a:pt x="380" y="93"/>
                      <a:pt x="380" y="93"/>
                    </a:cubicBezTo>
                    <a:cubicBezTo>
                      <a:pt x="335" y="36"/>
                      <a:pt x="266" y="0"/>
                      <a:pt x="188" y="0"/>
                    </a:cubicBezTo>
                    <a:cubicBezTo>
                      <a:pt x="113" y="0"/>
                      <a:pt x="45" y="34"/>
                      <a:pt x="0" y="88"/>
                    </a:cubicBezTo>
                    <a:cubicBezTo>
                      <a:pt x="25" y="115"/>
                      <a:pt x="25" y="115"/>
                      <a:pt x="25" y="115"/>
                    </a:cubicBezTo>
                    <a:cubicBezTo>
                      <a:pt x="63" y="67"/>
                      <a:pt x="122" y="36"/>
                      <a:pt x="188" y="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77" name="Group 76"/>
            <p:cNvGrpSpPr/>
            <p:nvPr/>
          </p:nvGrpSpPr>
          <p:grpSpPr>
            <a:xfrm>
              <a:off x="7081189" y="3224973"/>
              <a:ext cx="238278" cy="181064"/>
              <a:chOff x="1420657" y="-313299"/>
              <a:chExt cx="550800" cy="418544"/>
            </a:xfrm>
            <a:solidFill>
              <a:schemeClr val="accent1"/>
            </a:solidFill>
          </p:grpSpPr>
          <p:sp>
            <p:nvSpPr>
              <p:cNvPr id="133" name="Oval 39"/>
              <p:cNvSpPr>
                <a:spLocks noChangeArrowheads="1"/>
              </p:cNvSpPr>
              <p:nvPr/>
            </p:nvSpPr>
            <p:spPr bwMode="auto">
              <a:xfrm>
                <a:off x="1630332" y="-20560"/>
                <a:ext cx="125805" cy="12580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34" name="Freeform 40"/>
              <p:cNvSpPr/>
              <p:nvPr/>
            </p:nvSpPr>
            <p:spPr bwMode="auto">
              <a:xfrm>
                <a:off x="1540817" y="-138301"/>
                <a:ext cx="308868" cy="129837"/>
              </a:xfrm>
              <a:custGeom>
                <a:avLst/>
                <a:gdLst>
                  <a:gd name="T0" fmla="*/ 80 w 162"/>
                  <a:gd name="T1" fmla="*/ 23 h 68"/>
                  <a:gd name="T2" fmla="*/ 146 w 162"/>
                  <a:gd name="T3" fmla="*/ 68 h 68"/>
                  <a:gd name="T4" fmla="*/ 162 w 162"/>
                  <a:gd name="T5" fmla="*/ 49 h 68"/>
                  <a:gd name="T6" fmla="*/ 80 w 162"/>
                  <a:gd name="T7" fmla="*/ 0 h 68"/>
                  <a:gd name="T8" fmla="*/ 0 w 162"/>
                  <a:gd name="T9" fmla="*/ 45 h 68"/>
                  <a:gd name="T10" fmla="*/ 16 w 162"/>
                  <a:gd name="T11" fmla="*/ 63 h 68"/>
                  <a:gd name="T12" fmla="*/ 80 w 162"/>
                  <a:gd name="T13" fmla="*/ 23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68">
                    <a:moveTo>
                      <a:pt x="80" y="23"/>
                    </a:moveTo>
                    <a:cubicBezTo>
                      <a:pt x="110" y="23"/>
                      <a:pt x="135" y="42"/>
                      <a:pt x="146" y="68"/>
                    </a:cubicBezTo>
                    <a:cubicBezTo>
                      <a:pt x="162" y="49"/>
                      <a:pt x="162" y="49"/>
                      <a:pt x="162" y="49"/>
                    </a:cubicBezTo>
                    <a:cubicBezTo>
                      <a:pt x="146" y="20"/>
                      <a:pt x="115" y="0"/>
                      <a:pt x="80" y="0"/>
                    </a:cubicBezTo>
                    <a:cubicBezTo>
                      <a:pt x="46" y="0"/>
                      <a:pt x="17" y="18"/>
                      <a:pt x="0" y="45"/>
                    </a:cubicBezTo>
                    <a:cubicBezTo>
                      <a:pt x="16" y="63"/>
                      <a:pt x="16" y="63"/>
                      <a:pt x="16" y="63"/>
                    </a:cubicBezTo>
                    <a:cubicBezTo>
                      <a:pt x="28" y="39"/>
                      <a:pt x="52" y="23"/>
                      <a:pt x="80" y="2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35" name="Freeform 41"/>
              <p:cNvSpPr/>
              <p:nvPr/>
            </p:nvSpPr>
            <p:spPr bwMode="auto">
              <a:xfrm>
                <a:off x="1487591" y="-223784"/>
                <a:ext cx="416931" cy="148386"/>
              </a:xfrm>
              <a:custGeom>
                <a:avLst/>
                <a:gdLst>
                  <a:gd name="T0" fmla="*/ 108 w 219"/>
                  <a:gd name="T1" fmla="*/ 26 h 78"/>
                  <a:gd name="T2" fmla="*/ 201 w 219"/>
                  <a:gd name="T3" fmla="*/ 78 h 78"/>
                  <a:gd name="T4" fmla="*/ 219 w 219"/>
                  <a:gd name="T5" fmla="*/ 58 h 78"/>
                  <a:gd name="T6" fmla="*/ 108 w 219"/>
                  <a:gd name="T7" fmla="*/ 0 h 78"/>
                  <a:gd name="T8" fmla="*/ 0 w 219"/>
                  <a:gd name="T9" fmla="*/ 54 h 78"/>
                  <a:gd name="T10" fmla="*/ 18 w 219"/>
                  <a:gd name="T11" fmla="*/ 74 h 78"/>
                  <a:gd name="T12" fmla="*/ 108 w 219"/>
                  <a:gd name="T13" fmla="*/ 2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9" h="78">
                    <a:moveTo>
                      <a:pt x="108" y="26"/>
                    </a:moveTo>
                    <a:cubicBezTo>
                      <a:pt x="147" y="26"/>
                      <a:pt x="182" y="47"/>
                      <a:pt x="201" y="78"/>
                    </a:cubicBezTo>
                    <a:cubicBezTo>
                      <a:pt x="219" y="58"/>
                      <a:pt x="219" y="58"/>
                      <a:pt x="219" y="58"/>
                    </a:cubicBezTo>
                    <a:cubicBezTo>
                      <a:pt x="195" y="23"/>
                      <a:pt x="154" y="0"/>
                      <a:pt x="108" y="0"/>
                    </a:cubicBezTo>
                    <a:cubicBezTo>
                      <a:pt x="64" y="0"/>
                      <a:pt x="24" y="21"/>
                      <a:pt x="0" y="54"/>
                    </a:cubicBezTo>
                    <a:cubicBezTo>
                      <a:pt x="18" y="74"/>
                      <a:pt x="18" y="74"/>
                      <a:pt x="18" y="74"/>
                    </a:cubicBezTo>
                    <a:cubicBezTo>
                      <a:pt x="37" y="45"/>
                      <a:pt x="70" y="26"/>
                      <a:pt x="108" y="2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36" name="Freeform 42"/>
              <p:cNvSpPr/>
              <p:nvPr/>
            </p:nvSpPr>
            <p:spPr bwMode="auto">
              <a:xfrm>
                <a:off x="1420657" y="-313299"/>
                <a:ext cx="550800" cy="173385"/>
              </a:xfrm>
              <a:custGeom>
                <a:avLst/>
                <a:gdLst>
                  <a:gd name="T0" fmla="*/ 143 w 289"/>
                  <a:gd name="T1" fmla="*/ 28 h 91"/>
                  <a:gd name="T2" fmla="*/ 270 w 289"/>
                  <a:gd name="T3" fmla="*/ 91 h 91"/>
                  <a:gd name="T4" fmla="*/ 289 w 289"/>
                  <a:gd name="T5" fmla="*/ 71 h 91"/>
                  <a:gd name="T6" fmla="*/ 143 w 289"/>
                  <a:gd name="T7" fmla="*/ 0 h 91"/>
                  <a:gd name="T8" fmla="*/ 0 w 289"/>
                  <a:gd name="T9" fmla="*/ 67 h 91"/>
                  <a:gd name="T10" fmla="*/ 19 w 289"/>
                  <a:gd name="T11" fmla="*/ 87 h 91"/>
                  <a:gd name="T12" fmla="*/ 143 w 289"/>
                  <a:gd name="T13" fmla="*/ 28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9" h="91">
                    <a:moveTo>
                      <a:pt x="143" y="28"/>
                    </a:moveTo>
                    <a:cubicBezTo>
                      <a:pt x="195" y="28"/>
                      <a:pt x="241" y="53"/>
                      <a:pt x="270" y="91"/>
                    </a:cubicBezTo>
                    <a:cubicBezTo>
                      <a:pt x="289" y="71"/>
                      <a:pt x="289" y="71"/>
                      <a:pt x="289" y="71"/>
                    </a:cubicBezTo>
                    <a:cubicBezTo>
                      <a:pt x="255" y="28"/>
                      <a:pt x="202" y="0"/>
                      <a:pt x="143" y="0"/>
                    </a:cubicBezTo>
                    <a:cubicBezTo>
                      <a:pt x="85" y="0"/>
                      <a:pt x="34" y="26"/>
                      <a:pt x="0" y="67"/>
                    </a:cubicBezTo>
                    <a:cubicBezTo>
                      <a:pt x="19" y="87"/>
                      <a:pt x="19" y="87"/>
                      <a:pt x="19" y="87"/>
                    </a:cubicBezTo>
                    <a:cubicBezTo>
                      <a:pt x="48" y="51"/>
                      <a:pt x="92" y="28"/>
                      <a:pt x="143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78" name="Group 77"/>
            <p:cNvGrpSpPr/>
            <p:nvPr/>
          </p:nvGrpSpPr>
          <p:grpSpPr>
            <a:xfrm>
              <a:off x="8079308" y="3311493"/>
              <a:ext cx="237232" cy="183506"/>
              <a:chOff x="3727889" y="-113301"/>
              <a:chExt cx="548381" cy="424189"/>
            </a:xfrm>
            <a:solidFill>
              <a:schemeClr val="accent2"/>
            </a:solidFill>
          </p:grpSpPr>
          <p:sp>
            <p:nvSpPr>
              <p:cNvPr id="125" name="Oval 43"/>
              <p:cNvSpPr>
                <a:spLocks noChangeArrowheads="1"/>
              </p:cNvSpPr>
              <p:nvPr/>
            </p:nvSpPr>
            <p:spPr bwMode="auto">
              <a:xfrm>
                <a:off x="3954500" y="47987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6" name="Freeform 44"/>
              <p:cNvSpPr/>
              <p:nvPr/>
            </p:nvSpPr>
            <p:spPr bwMode="auto">
              <a:xfrm>
                <a:off x="4042402" y="-20560"/>
                <a:ext cx="98386" cy="238707"/>
              </a:xfrm>
              <a:custGeom>
                <a:avLst/>
                <a:gdLst>
                  <a:gd name="T0" fmla="*/ 34 w 52"/>
                  <a:gd name="T1" fmla="*/ 61 h 125"/>
                  <a:gd name="T2" fmla="*/ 0 w 52"/>
                  <a:gd name="T3" fmla="*/ 112 h 125"/>
                  <a:gd name="T4" fmla="*/ 15 w 52"/>
                  <a:gd name="T5" fmla="*/ 125 h 125"/>
                  <a:gd name="T6" fmla="*/ 52 w 52"/>
                  <a:gd name="T7" fmla="*/ 61 h 125"/>
                  <a:gd name="T8" fmla="*/ 18 w 52"/>
                  <a:gd name="T9" fmla="*/ 0 h 125"/>
                  <a:gd name="T10" fmla="*/ 4 w 52"/>
                  <a:gd name="T11" fmla="*/ 12 h 125"/>
                  <a:gd name="T12" fmla="*/ 34 w 52"/>
                  <a:gd name="T13" fmla="*/ 61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34" y="61"/>
                    </a:moveTo>
                    <a:cubicBezTo>
                      <a:pt x="34" y="84"/>
                      <a:pt x="20" y="104"/>
                      <a:pt x="0" y="112"/>
                    </a:cubicBezTo>
                    <a:cubicBezTo>
                      <a:pt x="15" y="125"/>
                      <a:pt x="15" y="125"/>
                      <a:pt x="15" y="125"/>
                    </a:cubicBezTo>
                    <a:cubicBezTo>
                      <a:pt x="37" y="113"/>
                      <a:pt x="52" y="89"/>
                      <a:pt x="52" y="61"/>
                    </a:cubicBezTo>
                    <a:cubicBezTo>
                      <a:pt x="52" y="35"/>
                      <a:pt x="39" y="13"/>
                      <a:pt x="18" y="0"/>
                    </a:cubicBezTo>
                    <a:cubicBezTo>
                      <a:pt x="4" y="12"/>
                      <a:pt x="4" y="12"/>
                      <a:pt x="4" y="12"/>
                    </a:cubicBezTo>
                    <a:cubicBezTo>
                      <a:pt x="22" y="21"/>
                      <a:pt x="34" y="40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7" name="Freeform 45"/>
              <p:cNvSpPr/>
              <p:nvPr/>
            </p:nvSpPr>
            <p:spPr bwMode="auto">
              <a:xfrm>
                <a:off x="4093208" y="-62495"/>
                <a:ext cx="114515" cy="322577"/>
              </a:xfrm>
              <a:custGeom>
                <a:avLst/>
                <a:gdLst>
                  <a:gd name="T0" fmla="*/ 40 w 60"/>
                  <a:gd name="T1" fmla="*/ 83 h 169"/>
                  <a:gd name="T2" fmla="*/ 0 w 60"/>
                  <a:gd name="T3" fmla="*/ 155 h 169"/>
                  <a:gd name="T4" fmla="*/ 15 w 60"/>
                  <a:gd name="T5" fmla="*/ 169 h 169"/>
                  <a:gd name="T6" fmla="*/ 60 w 60"/>
                  <a:gd name="T7" fmla="*/ 83 h 169"/>
                  <a:gd name="T8" fmla="*/ 19 w 60"/>
                  <a:gd name="T9" fmla="*/ 0 h 169"/>
                  <a:gd name="T10" fmla="*/ 3 w 60"/>
                  <a:gd name="T11" fmla="*/ 14 h 169"/>
                  <a:gd name="T12" fmla="*/ 40 w 60"/>
                  <a:gd name="T13" fmla="*/ 83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69">
                    <a:moveTo>
                      <a:pt x="40" y="83"/>
                    </a:moveTo>
                    <a:cubicBezTo>
                      <a:pt x="40" y="114"/>
                      <a:pt x="24" y="140"/>
                      <a:pt x="0" y="155"/>
                    </a:cubicBezTo>
                    <a:cubicBezTo>
                      <a:pt x="15" y="169"/>
                      <a:pt x="15" y="169"/>
                      <a:pt x="15" y="169"/>
                    </a:cubicBezTo>
                    <a:cubicBezTo>
                      <a:pt x="42" y="150"/>
                      <a:pt x="60" y="119"/>
                      <a:pt x="60" y="83"/>
                    </a:cubicBezTo>
                    <a:cubicBezTo>
                      <a:pt x="60" y="49"/>
                      <a:pt x="44" y="19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25" y="29"/>
                      <a:pt x="40" y="54"/>
                      <a:pt x="40" y="8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8" name="Freeform 46"/>
              <p:cNvSpPr/>
              <p:nvPr/>
            </p:nvSpPr>
            <p:spPr bwMode="auto">
              <a:xfrm>
                <a:off x="4143207" y="-113301"/>
                <a:ext cx="133063" cy="424189"/>
              </a:xfrm>
              <a:custGeom>
                <a:avLst/>
                <a:gdLst>
                  <a:gd name="T0" fmla="*/ 49 w 70"/>
                  <a:gd name="T1" fmla="*/ 110 h 223"/>
                  <a:gd name="T2" fmla="*/ 0 w 70"/>
                  <a:gd name="T3" fmla="*/ 209 h 223"/>
                  <a:gd name="T4" fmla="*/ 16 w 70"/>
                  <a:gd name="T5" fmla="*/ 223 h 223"/>
                  <a:gd name="T6" fmla="*/ 70 w 70"/>
                  <a:gd name="T7" fmla="*/ 110 h 223"/>
                  <a:gd name="T8" fmla="*/ 19 w 70"/>
                  <a:gd name="T9" fmla="*/ 0 h 223"/>
                  <a:gd name="T10" fmla="*/ 3 w 70"/>
                  <a:gd name="T11" fmla="*/ 14 h 223"/>
                  <a:gd name="T12" fmla="*/ 49 w 70"/>
                  <a:gd name="T13" fmla="*/ 110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49" y="110"/>
                    </a:moveTo>
                    <a:cubicBezTo>
                      <a:pt x="49" y="151"/>
                      <a:pt x="30" y="186"/>
                      <a:pt x="0" y="209"/>
                    </a:cubicBezTo>
                    <a:cubicBezTo>
                      <a:pt x="16" y="223"/>
                      <a:pt x="16" y="223"/>
                      <a:pt x="16" y="223"/>
                    </a:cubicBezTo>
                    <a:cubicBezTo>
                      <a:pt x="49" y="197"/>
                      <a:pt x="70" y="156"/>
                      <a:pt x="70" y="110"/>
                    </a:cubicBezTo>
                    <a:cubicBezTo>
                      <a:pt x="70" y="66"/>
                      <a:pt x="50" y="26"/>
                      <a:pt x="19" y="0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1" y="37"/>
                      <a:pt x="49" y="71"/>
                      <a:pt x="49" y="1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9" name="Oval 47"/>
              <p:cNvSpPr>
                <a:spLocks noChangeArrowheads="1"/>
              </p:cNvSpPr>
              <p:nvPr/>
            </p:nvSpPr>
            <p:spPr bwMode="auto">
              <a:xfrm>
                <a:off x="3952887" y="52019"/>
                <a:ext cx="96773" cy="9758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30" name="Freeform 48"/>
              <p:cNvSpPr/>
              <p:nvPr/>
            </p:nvSpPr>
            <p:spPr bwMode="auto">
              <a:xfrm>
                <a:off x="3863371" y="-20560"/>
                <a:ext cx="98386" cy="238707"/>
              </a:xfrm>
              <a:custGeom>
                <a:avLst/>
                <a:gdLst>
                  <a:gd name="T0" fmla="*/ 18 w 52"/>
                  <a:gd name="T1" fmla="*/ 64 h 125"/>
                  <a:gd name="T2" fmla="*/ 52 w 52"/>
                  <a:gd name="T3" fmla="*/ 13 h 125"/>
                  <a:gd name="T4" fmla="*/ 38 w 52"/>
                  <a:gd name="T5" fmla="*/ 0 h 125"/>
                  <a:gd name="T6" fmla="*/ 0 w 52"/>
                  <a:gd name="T7" fmla="*/ 64 h 125"/>
                  <a:gd name="T8" fmla="*/ 34 w 52"/>
                  <a:gd name="T9" fmla="*/ 125 h 125"/>
                  <a:gd name="T10" fmla="*/ 48 w 52"/>
                  <a:gd name="T11" fmla="*/ 113 h 125"/>
                  <a:gd name="T12" fmla="*/ 18 w 52"/>
                  <a:gd name="T13" fmla="*/ 64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125">
                    <a:moveTo>
                      <a:pt x="18" y="64"/>
                    </a:moveTo>
                    <a:cubicBezTo>
                      <a:pt x="18" y="41"/>
                      <a:pt x="32" y="21"/>
                      <a:pt x="52" y="13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5" y="12"/>
                      <a:pt x="0" y="36"/>
                      <a:pt x="0" y="64"/>
                    </a:cubicBezTo>
                    <a:cubicBezTo>
                      <a:pt x="0" y="90"/>
                      <a:pt x="14" y="113"/>
                      <a:pt x="34" y="125"/>
                    </a:cubicBezTo>
                    <a:cubicBezTo>
                      <a:pt x="48" y="113"/>
                      <a:pt x="48" y="113"/>
                      <a:pt x="48" y="113"/>
                    </a:cubicBezTo>
                    <a:cubicBezTo>
                      <a:pt x="30" y="104"/>
                      <a:pt x="18" y="85"/>
                      <a:pt x="18" y="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31" name="Freeform 49"/>
              <p:cNvSpPr/>
              <p:nvPr/>
            </p:nvSpPr>
            <p:spPr bwMode="auto">
              <a:xfrm>
                <a:off x="3796437" y="-62495"/>
                <a:ext cx="116128" cy="322577"/>
              </a:xfrm>
              <a:custGeom>
                <a:avLst/>
                <a:gdLst>
                  <a:gd name="T0" fmla="*/ 20 w 61"/>
                  <a:gd name="T1" fmla="*/ 86 h 169"/>
                  <a:gd name="T2" fmla="*/ 61 w 61"/>
                  <a:gd name="T3" fmla="*/ 14 h 169"/>
                  <a:gd name="T4" fmla="*/ 45 w 61"/>
                  <a:gd name="T5" fmla="*/ 0 h 169"/>
                  <a:gd name="T6" fmla="*/ 0 w 61"/>
                  <a:gd name="T7" fmla="*/ 86 h 169"/>
                  <a:gd name="T8" fmla="*/ 42 w 61"/>
                  <a:gd name="T9" fmla="*/ 169 h 169"/>
                  <a:gd name="T10" fmla="*/ 57 w 61"/>
                  <a:gd name="T11" fmla="*/ 155 h 169"/>
                  <a:gd name="T12" fmla="*/ 20 w 61"/>
                  <a:gd name="T13" fmla="*/ 86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" h="169">
                    <a:moveTo>
                      <a:pt x="20" y="86"/>
                    </a:moveTo>
                    <a:cubicBezTo>
                      <a:pt x="20" y="55"/>
                      <a:pt x="36" y="29"/>
                      <a:pt x="61" y="14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18" y="19"/>
                      <a:pt x="0" y="50"/>
                      <a:pt x="0" y="86"/>
                    </a:cubicBezTo>
                    <a:cubicBezTo>
                      <a:pt x="0" y="120"/>
                      <a:pt x="16" y="150"/>
                      <a:pt x="42" y="169"/>
                    </a:cubicBezTo>
                    <a:cubicBezTo>
                      <a:pt x="57" y="155"/>
                      <a:pt x="57" y="155"/>
                      <a:pt x="57" y="155"/>
                    </a:cubicBezTo>
                    <a:cubicBezTo>
                      <a:pt x="35" y="140"/>
                      <a:pt x="20" y="115"/>
                      <a:pt x="20" y="8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32" name="Freeform 50"/>
              <p:cNvSpPr/>
              <p:nvPr/>
            </p:nvSpPr>
            <p:spPr bwMode="auto">
              <a:xfrm>
                <a:off x="3727889" y="-113301"/>
                <a:ext cx="133063" cy="424189"/>
              </a:xfrm>
              <a:custGeom>
                <a:avLst/>
                <a:gdLst>
                  <a:gd name="T0" fmla="*/ 21 w 70"/>
                  <a:gd name="T1" fmla="*/ 113 h 223"/>
                  <a:gd name="T2" fmla="*/ 70 w 70"/>
                  <a:gd name="T3" fmla="*/ 14 h 223"/>
                  <a:gd name="T4" fmla="*/ 54 w 70"/>
                  <a:gd name="T5" fmla="*/ 0 h 223"/>
                  <a:gd name="T6" fmla="*/ 0 w 70"/>
                  <a:gd name="T7" fmla="*/ 113 h 223"/>
                  <a:gd name="T8" fmla="*/ 51 w 70"/>
                  <a:gd name="T9" fmla="*/ 223 h 223"/>
                  <a:gd name="T10" fmla="*/ 67 w 70"/>
                  <a:gd name="T11" fmla="*/ 209 h 223"/>
                  <a:gd name="T12" fmla="*/ 21 w 70"/>
                  <a:gd name="T13" fmla="*/ 113 h 2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223">
                    <a:moveTo>
                      <a:pt x="21" y="113"/>
                    </a:moveTo>
                    <a:cubicBezTo>
                      <a:pt x="21" y="73"/>
                      <a:pt x="40" y="37"/>
                      <a:pt x="70" y="14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21" y="26"/>
                      <a:pt x="0" y="67"/>
                      <a:pt x="0" y="113"/>
                    </a:cubicBezTo>
                    <a:cubicBezTo>
                      <a:pt x="0" y="157"/>
                      <a:pt x="20" y="197"/>
                      <a:pt x="51" y="223"/>
                    </a:cubicBezTo>
                    <a:cubicBezTo>
                      <a:pt x="67" y="209"/>
                      <a:pt x="67" y="209"/>
                      <a:pt x="67" y="209"/>
                    </a:cubicBezTo>
                    <a:cubicBezTo>
                      <a:pt x="39" y="186"/>
                      <a:pt x="21" y="152"/>
                      <a:pt x="21" y="1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79" name="Group 78"/>
            <p:cNvGrpSpPr/>
            <p:nvPr/>
          </p:nvGrpSpPr>
          <p:grpSpPr>
            <a:xfrm>
              <a:off x="6755693" y="3760490"/>
              <a:ext cx="175482" cy="247350"/>
              <a:chOff x="668246" y="924591"/>
              <a:chExt cx="405640" cy="571769"/>
            </a:xfrm>
            <a:solidFill>
              <a:schemeClr val="accent4"/>
            </a:solidFill>
          </p:grpSpPr>
          <p:sp>
            <p:nvSpPr>
              <p:cNvPr id="123" name="Freeform 51"/>
              <p:cNvSpPr/>
              <p:nvPr/>
            </p:nvSpPr>
            <p:spPr bwMode="auto">
              <a:xfrm>
                <a:off x="668246" y="1272975"/>
                <a:ext cx="293545" cy="223385"/>
              </a:xfrm>
              <a:custGeom>
                <a:avLst/>
                <a:gdLst>
                  <a:gd name="T0" fmla="*/ 144 w 154"/>
                  <a:gd name="T1" fmla="*/ 31 h 117"/>
                  <a:gd name="T2" fmla="*/ 94 w 154"/>
                  <a:gd name="T3" fmla="*/ 101 h 117"/>
                  <a:gd name="T4" fmla="*/ 9 w 154"/>
                  <a:gd name="T5" fmla="*/ 86 h 117"/>
                  <a:gd name="T6" fmla="*/ 59 w 154"/>
                  <a:gd name="T7" fmla="*/ 16 h 117"/>
                  <a:gd name="T8" fmla="*/ 144 w 154"/>
                  <a:gd name="T9" fmla="*/ 31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4" h="117">
                    <a:moveTo>
                      <a:pt x="144" y="31"/>
                    </a:moveTo>
                    <a:cubicBezTo>
                      <a:pt x="154" y="54"/>
                      <a:pt x="132" y="86"/>
                      <a:pt x="94" y="101"/>
                    </a:cubicBezTo>
                    <a:cubicBezTo>
                      <a:pt x="57" y="117"/>
                      <a:pt x="19" y="110"/>
                      <a:pt x="9" y="86"/>
                    </a:cubicBezTo>
                    <a:cubicBezTo>
                      <a:pt x="0" y="63"/>
                      <a:pt x="22" y="31"/>
                      <a:pt x="59" y="16"/>
                    </a:cubicBezTo>
                    <a:cubicBezTo>
                      <a:pt x="96" y="0"/>
                      <a:pt x="134" y="7"/>
                      <a:pt x="144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4" name="Freeform 52"/>
              <p:cNvSpPr/>
              <p:nvPr/>
            </p:nvSpPr>
            <p:spPr bwMode="auto">
              <a:xfrm>
                <a:off x="918243" y="924591"/>
                <a:ext cx="155643" cy="437899"/>
              </a:xfrm>
              <a:custGeom>
                <a:avLst/>
                <a:gdLst>
                  <a:gd name="T0" fmla="*/ 37 w 193"/>
                  <a:gd name="T1" fmla="*/ 543 h 543"/>
                  <a:gd name="T2" fmla="*/ 37 w 193"/>
                  <a:gd name="T3" fmla="*/ 227 h 543"/>
                  <a:gd name="T4" fmla="*/ 193 w 193"/>
                  <a:gd name="T5" fmla="*/ 142 h 543"/>
                  <a:gd name="T6" fmla="*/ 193 w 193"/>
                  <a:gd name="T7" fmla="*/ 0 h 543"/>
                  <a:gd name="T8" fmla="*/ 0 w 193"/>
                  <a:gd name="T9" fmla="*/ 85 h 543"/>
                  <a:gd name="T10" fmla="*/ 0 w 193"/>
                  <a:gd name="T11" fmla="*/ 520 h 543"/>
                  <a:gd name="T12" fmla="*/ 37 w 193"/>
                  <a:gd name="T13" fmla="*/ 543 h 5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543">
                    <a:moveTo>
                      <a:pt x="37" y="543"/>
                    </a:moveTo>
                    <a:lnTo>
                      <a:pt x="37" y="227"/>
                    </a:lnTo>
                    <a:lnTo>
                      <a:pt x="193" y="142"/>
                    </a:lnTo>
                    <a:lnTo>
                      <a:pt x="193" y="0"/>
                    </a:lnTo>
                    <a:lnTo>
                      <a:pt x="0" y="85"/>
                    </a:lnTo>
                    <a:lnTo>
                      <a:pt x="0" y="520"/>
                    </a:lnTo>
                    <a:lnTo>
                      <a:pt x="37" y="5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98379" name="Group 79"/>
            <p:cNvGrpSpPr/>
            <p:nvPr/>
          </p:nvGrpSpPr>
          <p:grpSpPr bwMode="auto">
            <a:xfrm>
              <a:off x="8307469" y="3566866"/>
              <a:ext cx="77449" cy="108848"/>
              <a:chOff x="4255303" y="477015"/>
              <a:chExt cx="179030" cy="251611"/>
            </a:xfrm>
          </p:grpSpPr>
          <p:sp>
            <p:nvSpPr>
              <p:cNvPr id="98390" name="Freeform 53"/>
              <p:cNvSpPr/>
              <p:nvPr/>
            </p:nvSpPr>
            <p:spPr bwMode="auto">
              <a:xfrm>
                <a:off x="4255303" y="631046"/>
                <a:ext cx="131450" cy="97580"/>
              </a:xfrm>
              <a:custGeom>
                <a:avLst/>
                <a:gdLst>
                  <a:gd name="T0" fmla="*/ 2147483647 w 69"/>
                  <a:gd name="T1" fmla="*/ 2147483647 h 51"/>
                  <a:gd name="T2" fmla="*/ 2147483647 w 69"/>
                  <a:gd name="T3" fmla="*/ 2147483647 h 51"/>
                  <a:gd name="T4" fmla="*/ 2147483647 w 69"/>
                  <a:gd name="T5" fmla="*/ 2147483647 h 51"/>
                  <a:gd name="T6" fmla="*/ 2147483647 w 69"/>
                  <a:gd name="T7" fmla="*/ 2147483647 h 51"/>
                  <a:gd name="T8" fmla="*/ 2147483647 w 69"/>
                  <a:gd name="T9" fmla="*/ 2147483647 h 51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69" h="51">
                    <a:moveTo>
                      <a:pt x="64" y="13"/>
                    </a:moveTo>
                    <a:cubicBezTo>
                      <a:pt x="69" y="24"/>
                      <a:pt x="59" y="38"/>
                      <a:pt x="42" y="44"/>
                    </a:cubicBezTo>
                    <a:cubicBezTo>
                      <a:pt x="26" y="51"/>
                      <a:pt x="9" y="48"/>
                      <a:pt x="5" y="38"/>
                    </a:cubicBezTo>
                    <a:cubicBezTo>
                      <a:pt x="0" y="27"/>
                      <a:pt x="10" y="13"/>
                      <a:pt x="27" y="6"/>
                    </a:cubicBezTo>
                    <a:cubicBezTo>
                      <a:pt x="43" y="0"/>
                      <a:pt x="60" y="3"/>
                      <a:pt x="64" y="13"/>
                    </a:cubicBez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391" name="Freeform 54"/>
              <p:cNvSpPr/>
              <p:nvPr/>
            </p:nvSpPr>
            <p:spPr bwMode="auto">
              <a:xfrm>
                <a:off x="4365785" y="477015"/>
                <a:ext cx="68548" cy="191934"/>
              </a:xfrm>
              <a:custGeom>
                <a:avLst/>
                <a:gdLst>
                  <a:gd name="T0" fmla="*/ 2147483647 w 85"/>
                  <a:gd name="T1" fmla="*/ 2147483647 h 238"/>
                  <a:gd name="T2" fmla="*/ 2147483647 w 85"/>
                  <a:gd name="T3" fmla="*/ 2147483647 h 238"/>
                  <a:gd name="T4" fmla="*/ 2147483647 w 85"/>
                  <a:gd name="T5" fmla="*/ 2147483647 h 238"/>
                  <a:gd name="T6" fmla="*/ 2147483647 w 85"/>
                  <a:gd name="T7" fmla="*/ 0 h 238"/>
                  <a:gd name="T8" fmla="*/ 0 w 85"/>
                  <a:gd name="T9" fmla="*/ 2147483647 h 238"/>
                  <a:gd name="T10" fmla="*/ 0 w 85"/>
                  <a:gd name="T11" fmla="*/ 2147483647 h 238"/>
                  <a:gd name="T12" fmla="*/ 2147483647 w 85"/>
                  <a:gd name="T13" fmla="*/ 2147483647 h 238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0" t="0" r="r" b="b"/>
                <a:pathLst>
                  <a:path w="85" h="238">
                    <a:moveTo>
                      <a:pt x="17" y="238"/>
                    </a:moveTo>
                    <a:lnTo>
                      <a:pt x="17" y="99"/>
                    </a:lnTo>
                    <a:lnTo>
                      <a:pt x="85" y="61"/>
                    </a:lnTo>
                    <a:lnTo>
                      <a:pt x="85" y="0"/>
                    </a:lnTo>
                    <a:lnTo>
                      <a:pt x="0" y="38"/>
                    </a:lnTo>
                    <a:lnTo>
                      <a:pt x="0" y="229"/>
                    </a:lnTo>
                    <a:lnTo>
                      <a:pt x="17" y="238"/>
                    </a:lnTo>
                    <a:close/>
                  </a:path>
                </a:pathLst>
              </a:custGeom>
              <a:solidFill>
                <a:srgbClr val="70C4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81" name="Group 80"/>
            <p:cNvGrpSpPr/>
            <p:nvPr/>
          </p:nvGrpSpPr>
          <p:grpSpPr>
            <a:xfrm>
              <a:off x="8397478" y="3813169"/>
              <a:ext cx="77449" cy="109546"/>
              <a:chOff x="4463365" y="1046364"/>
              <a:chExt cx="179030" cy="253224"/>
            </a:xfrm>
            <a:solidFill>
              <a:schemeClr val="accent6"/>
            </a:solidFill>
          </p:grpSpPr>
          <p:sp>
            <p:nvSpPr>
              <p:cNvPr id="119" name="Freeform 55"/>
              <p:cNvSpPr/>
              <p:nvPr/>
            </p:nvSpPr>
            <p:spPr bwMode="auto">
              <a:xfrm>
                <a:off x="4463365" y="1200395"/>
                <a:ext cx="129031" cy="99193"/>
              </a:xfrm>
              <a:custGeom>
                <a:avLst/>
                <a:gdLst>
                  <a:gd name="T0" fmla="*/ 64 w 68"/>
                  <a:gd name="T1" fmla="*/ 14 h 52"/>
                  <a:gd name="T2" fmla="*/ 42 w 68"/>
                  <a:gd name="T3" fmla="*/ 45 h 52"/>
                  <a:gd name="T4" fmla="*/ 4 w 68"/>
                  <a:gd name="T5" fmla="*/ 38 h 52"/>
                  <a:gd name="T6" fmla="*/ 26 w 68"/>
                  <a:gd name="T7" fmla="*/ 7 h 52"/>
                  <a:gd name="T8" fmla="*/ 64 w 68"/>
                  <a:gd name="T9" fmla="*/ 1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52">
                    <a:moveTo>
                      <a:pt x="64" y="14"/>
                    </a:moveTo>
                    <a:cubicBezTo>
                      <a:pt x="68" y="24"/>
                      <a:pt x="58" y="38"/>
                      <a:pt x="42" y="45"/>
                    </a:cubicBezTo>
                    <a:cubicBezTo>
                      <a:pt x="25" y="52"/>
                      <a:pt x="9" y="49"/>
                      <a:pt x="4" y="38"/>
                    </a:cubicBezTo>
                    <a:cubicBezTo>
                      <a:pt x="0" y="28"/>
                      <a:pt x="10" y="14"/>
                      <a:pt x="26" y="7"/>
                    </a:cubicBezTo>
                    <a:cubicBezTo>
                      <a:pt x="43" y="0"/>
                      <a:pt x="59" y="3"/>
                      <a:pt x="64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20" name="Freeform 56"/>
              <p:cNvSpPr/>
              <p:nvPr/>
            </p:nvSpPr>
            <p:spPr bwMode="auto">
              <a:xfrm>
                <a:off x="4573847" y="1046364"/>
                <a:ext cx="68548" cy="194353"/>
              </a:xfrm>
              <a:custGeom>
                <a:avLst/>
                <a:gdLst>
                  <a:gd name="T0" fmla="*/ 16 w 85"/>
                  <a:gd name="T1" fmla="*/ 241 h 241"/>
                  <a:gd name="T2" fmla="*/ 16 w 85"/>
                  <a:gd name="T3" fmla="*/ 102 h 241"/>
                  <a:gd name="T4" fmla="*/ 85 w 85"/>
                  <a:gd name="T5" fmla="*/ 64 h 241"/>
                  <a:gd name="T6" fmla="*/ 85 w 85"/>
                  <a:gd name="T7" fmla="*/ 0 h 241"/>
                  <a:gd name="T8" fmla="*/ 0 w 85"/>
                  <a:gd name="T9" fmla="*/ 38 h 241"/>
                  <a:gd name="T10" fmla="*/ 0 w 85"/>
                  <a:gd name="T11" fmla="*/ 232 h 241"/>
                  <a:gd name="T12" fmla="*/ 16 w 85"/>
                  <a:gd name="T13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" h="241">
                    <a:moveTo>
                      <a:pt x="16" y="241"/>
                    </a:moveTo>
                    <a:lnTo>
                      <a:pt x="16" y="102"/>
                    </a:lnTo>
                    <a:lnTo>
                      <a:pt x="85" y="64"/>
                    </a:lnTo>
                    <a:lnTo>
                      <a:pt x="85" y="0"/>
                    </a:lnTo>
                    <a:lnTo>
                      <a:pt x="0" y="38"/>
                    </a:lnTo>
                    <a:lnTo>
                      <a:pt x="0" y="232"/>
                    </a:lnTo>
                    <a:lnTo>
                      <a:pt x="16" y="2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82" name="Group 81"/>
            <p:cNvGrpSpPr/>
            <p:nvPr/>
          </p:nvGrpSpPr>
          <p:grpSpPr>
            <a:xfrm>
              <a:off x="7117472" y="4412181"/>
              <a:ext cx="223277" cy="181413"/>
              <a:chOff x="1504527" y="2431028"/>
              <a:chExt cx="516123" cy="419350"/>
            </a:xfrm>
            <a:solidFill>
              <a:schemeClr val="accent5"/>
            </a:solidFill>
          </p:grpSpPr>
          <p:sp>
            <p:nvSpPr>
              <p:cNvPr id="115" name="Freeform 57"/>
              <p:cNvSpPr/>
              <p:nvPr/>
            </p:nvSpPr>
            <p:spPr bwMode="auto">
              <a:xfrm>
                <a:off x="1799685" y="2440705"/>
                <a:ext cx="219352" cy="261288"/>
              </a:xfrm>
              <a:custGeom>
                <a:avLst/>
                <a:gdLst>
                  <a:gd name="T0" fmla="*/ 115 w 115"/>
                  <a:gd name="T1" fmla="*/ 137 h 137"/>
                  <a:gd name="T2" fmla="*/ 82 w 115"/>
                  <a:gd name="T3" fmla="*/ 8 h 137"/>
                  <a:gd name="T4" fmla="*/ 78 w 115"/>
                  <a:gd name="T5" fmla="*/ 0 h 137"/>
                  <a:gd name="T6" fmla="*/ 0 w 115"/>
                  <a:gd name="T7" fmla="*/ 92 h 137"/>
                  <a:gd name="T8" fmla="*/ 115 w 115"/>
                  <a:gd name="T9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" h="137">
                    <a:moveTo>
                      <a:pt x="115" y="137"/>
                    </a:moveTo>
                    <a:cubicBezTo>
                      <a:pt x="82" y="8"/>
                      <a:pt x="82" y="8"/>
                      <a:pt x="82" y="8"/>
                    </a:cubicBezTo>
                    <a:cubicBezTo>
                      <a:pt x="81" y="5"/>
                      <a:pt x="80" y="2"/>
                      <a:pt x="78" y="0"/>
                    </a:cubicBezTo>
                    <a:cubicBezTo>
                      <a:pt x="0" y="92"/>
                      <a:pt x="0" y="92"/>
                      <a:pt x="0" y="92"/>
                    </a:cubicBezTo>
                    <a:lnTo>
                      <a:pt x="115" y="1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6" name="Freeform 58"/>
              <p:cNvSpPr/>
              <p:nvPr/>
            </p:nvSpPr>
            <p:spPr bwMode="auto">
              <a:xfrm>
                <a:off x="1504527" y="2553607"/>
                <a:ext cx="216933" cy="262094"/>
              </a:xfrm>
              <a:custGeom>
                <a:avLst/>
                <a:gdLst>
                  <a:gd name="T0" fmla="*/ 1 w 114"/>
                  <a:gd name="T1" fmla="*/ 0 h 138"/>
                  <a:gd name="T2" fmla="*/ 1 w 114"/>
                  <a:gd name="T3" fmla="*/ 9 h 138"/>
                  <a:gd name="T4" fmla="*/ 34 w 114"/>
                  <a:gd name="T5" fmla="*/ 138 h 138"/>
                  <a:gd name="T6" fmla="*/ 114 w 114"/>
                  <a:gd name="T7" fmla="*/ 44 h 138"/>
                  <a:gd name="T8" fmla="*/ 1 w 114"/>
                  <a:gd name="T9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38">
                    <a:moveTo>
                      <a:pt x="1" y="0"/>
                    </a:moveTo>
                    <a:cubicBezTo>
                      <a:pt x="1" y="3"/>
                      <a:pt x="0" y="6"/>
                      <a:pt x="1" y="9"/>
                    </a:cubicBezTo>
                    <a:cubicBezTo>
                      <a:pt x="34" y="138"/>
                      <a:pt x="34" y="138"/>
                      <a:pt x="34" y="138"/>
                    </a:cubicBezTo>
                    <a:cubicBezTo>
                      <a:pt x="114" y="44"/>
                      <a:pt x="114" y="44"/>
                      <a:pt x="114" y="44"/>
                    </a:cubicBezTo>
                    <a:lnTo>
                      <a:pt x="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7" name="Freeform 59"/>
              <p:cNvSpPr/>
              <p:nvPr/>
            </p:nvSpPr>
            <p:spPr bwMode="auto">
              <a:xfrm>
                <a:off x="1523881" y="2431028"/>
                <a:ext cx="401608" cy="194353"/>
              </a:xfrm>
              <a:custGeom>
                <a:avLst/>
                <a:gdLst>
                  <a:gd name="T0" fmla="*/ 211 w 211"/>
                  <a:gd name="T1" fmla="*/ 0 h 102"/>
                  <a:gd name="T2" fmla="*/ 207 w 211"/>
                  <a:gd name="T3" fmla="*/ 1 h 102"/>
                  <a:gd name="T4" fmla="*/ 3 w 211"/>
                  <a:gd name="T5" fmla="*/ 53 h 102"/>
                  <a:gd name="T6" fmla="*/ 0 w 211"/>
                  <a:gd name="T7" fmla="*/ 54 h 102"/>
                  <a:gd name="T8" fmla="*/ 124 w 211"/>
                  <a:gd name="T9" fmla="*/ 102 h 102"/>
                  <a:gd name="T10" fmla="*/ 211 w 211"/>
                  <a:gd name="T11" fmla="*/ 0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102">
                    <a:moveTo>
                      <a:pt x="211" y="0"/>
                    </a:moveTo>
                    <a:cubicBezTo>
                      <a:pt x="209" y="0"/>
                      <a:pt x="208" y="0"/>
                      <a:pt x="207" y="1"/>
                    </a:cubicBezTo>
                    <a:cubicBezTo>
                      <a:pt x="3" y="53"/>
                      <a:pt x="3" y="53"/>
                      <a:pt x="3" y="53"/>
                    </a:cubicBezTo>
                    <a:cubicBezTo>
                      <a:pt x="2" y="53"/>
                      <a:pt x="1" y="53"/>
                      <a:pt x="0" y="54"/>
                    </a:cubicBezTo>
                    <a:cubicBezTo>
                      <a:pt x="124" y="102"/>
                      <a:pt x="124" y="102"/>
                      <a:pt x="124" y="102"/>
                    </a:cubicBezTo>
                    <a:lnTo>
                      <a:pt x="21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8" name="Freeform 60"/>
              <p:cNvSpPr/>
              <p:nvPr/>
            </p:nvSpPr>
            <p:spPr bwMode="auto">
              <a:xfrm>
                <a:off x="1581139" y="2635058"/>
                <a:ext cx="439511" cy="215320"/>
              </a:xfrm>
              <a:custGeom>
                <a:avLst/>
                <a:gdLst>
                  <a:gd name="T0" fmla="*/ 102 w 231"/>
                  <a:gd name="T1" fmla="*/ 6 h 113"/>
                  <a:gd name="T2" fmla="*/ 100 w 231"/>
                  <a:gd name="T3" fmla="*/ 8 h 113"/>
                  <a:gd name="T4" fmla="*/ 99 w 231"/>
                  <a:gd name="T5" fmla="*/ 9 h 113"/>
                  <a:gd name="T6" fmla="*/ 98 w 231"/>
                  <a:gd name="T7" fmla="*/ 9 h 113"/>
                  <a:gd name="T8" fmla="*/ 98 w 231"/>
                  <a:gd name="T9" fmla="*/ 9 h 113"/>
                  <a:gd name="T10" fmla="*/ 98 w 231"/>
                  <a:gd name="T11" fmla="*/ 9 h 113"/>
                  <a:gd name="T12" fmla="*/ 97 w 231"/>
                  <a:gd name="T13" fmla="*/ 9 h 113"/>
                  <a:gd name="T14" fmla="*/ 96 w 231"/>
                  <a:gd name="T15" fmla="*/ 9 h 113"/>
                  <a:gd name="T16" fmla="*/ 94 w 231"/>
                  <a:gd name="T17" fmla="*/ 8 h 113"/>
                  <a:gd name="T18" fmla="*/ 87 w 231"/>
                  <a:gd name="T19" fmla="*/ 6 h 113"/>
                  <a:gd name="T20" fmla="*/ 0 w 231"/>
                  <a:gd name="T21" fmla="*/ 108 h 113"/>
                  <a:gd name="T22" fmla="*/ 15 w 231"/>
                  <a:gd name="T23" fmla="*/ 112 h 113"/>
                  <a:gd name="T24" fmla="*/ 219 w 231"/>
                  <a:gd name="T25" fmla="*/ 60 h 113"/>
                  <a:gd name="T26" fmla="*/ 231 w 231"/>
                  <a:gd name="T27" fmla="*/ 49 h 113"/>
                  <a:gd name="T28" fmla="*/ 107 w 231"/>
                  <a:gd name="T29" fmla="*/ 0 h 113"/>
                  <a:gd name="T30" fmla="*/ 102 w 231"/>
                  <a:gd name="T31" fmla="*/ 6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1" h="113">
                    <a:moveTo>
                      <a:pt x="102" y="6"/>
                    </a:moveTo>
                    <a:cubicBezTo>
                      <a:pt x="101" y="7"/>
                      <a:pt x="100" y="8"/>
                      <a:pt x="100" y="8"/>
                    </a:cubicBezTo>
                    <a:cubicBezTo>
                      <a:pt x="99" y="8"/>
                      <a:pt x="99" y="8"/>
                      <a:pt x="99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9"/>
                      <a:pt x="97" y="9"/>
                      <a:pt x="97" y="9"/>
                    </a:cubicBezTo>
                    <a:cubicBezTo>
                      <a:pt x="97" y="9"/>
                      <a:pt x="96" y="9"/>
                      <a:pt x="96" y="9"/>
                    </a:cubicBezTo>
                    <a:cubicBezTo>
                      <a:pt x="95" y="9"/>
                      <a:pt x="94" y="9"/>
                      <a:pt x="94" y="8"/>
                    </a:cubicBezTo>
                    <a:cubicBezTo>
                      <a:pt x="87" y="6"/>
                      <a:pt x="87" y="6"/>
                      <a:pt x="87" y="6"/>
                    </a:cubicBezTo>
                    <a:cubicBezTo>
                      <a:pt x="0" y="108"/>
                      <a:pt x="0" y="108"/>
                      <a:pt x="0" y="108"/>
                    </a:cubicBezTo>
                    <a:cubicBezTo>
                      <a:pt x="4" y="112"/>
                      <a:pt x="10" y="113"/>
                      <a:pt x="15" y="112"/>
                    </a:cubicBezTo>
                    <a:cubicBezTo>
                      <a:pt x="219" y="60"/>
                      <a:pt x="219" y="60"/>
                      <a:pt x="219" y="60"/>
                    </a:cubicBezTo>
                    <a:cubicBezTo>
                      <a:pt x="225" y="59"/>
                      <a:pt x="229" y="54"/>
                      <a:pt x="231" y="49"/>
                    </a:cubicBezTo>
                    <a:cubicBezTo>
                      <a:pt x="107" y="0"/>
                      <a:pt x="107" y="0"/>
                      <a:pt x="107" y="0"/>
                    </a:cubicBezTo>
                    <a:lnTo>
                      <a:pt x="102" y="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83" name="Group 82"/>
            <p:cNvGrpSpPr/>
            <p:nvPr/>
          </p:nvGrpSpPr>
          <p:grpSpPr>
            <a:xfrm>
              <a:off x="7959645" y="3856080"/>
              <a:ext cx="235139" cy="237232"/>
              <a:chOff x="3451279" y="1145557"/>
              <a:chExt cx="543543" cy="548381"/>
            </a:xfrm>
            <a:solidFill>
              <a:schemeClr val="accent4"/>
            </a:solidFill>
          </p:grpSpPr>
          <p:sp>
            <p:nvSpPr>
              <p:cNvPr id="107" name="Freeform 61"/>
              <p:cNvSpPr/>
              <p:nvPr/>
            </p:nvSpPr>
            <p:spPr bwMode="auto">
              <a:xfrm>
                <a:off x="3765792" y="1436683"/>
                <a:ext cx="229030" cy="233062"/>
              </a:xfrm>
              <a:custGeom>
                <a:avLst/>
                <a:gdLst>
                  <a:gd name="T0" fmla="*/ 49 w 120"/>
                  <a:gd name="T1" fmla="*/ 122 h 122"/>
                  <a:gd name="T2" fmla="*/ 117 w 120"/>
                  <a:gd name="T3" fmla="*/ 8 h 122"/>
                  <a:gd name="T4" fmla="*/ 120 w 120"/>
                  <a:gd name="T5" fmla="*/ 0 h 122"/>
                  <a:gd name="T6" fmla="*/ 0 w 120"/>
                  <a:gd name="T7" fmla="*/ 9 h 122"/>
                  <a:gd name="T8" fmla="*/ 49 w 120"/>
                  <a:gd name="T9" fmla="*/ 122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0" h="122">
                    <a:moveTo>
                      <a:pt x="49" y="122"/>
                    </a:moveTo>
                    <a:cubicBezTo>
                      <a:pt x="117" y="8"/>
                      <a:pt x="117" y="8"/>
                      <a:pt x="117" y="8"/>
                    </a:cubicBezTo>
                    <a:cubicBezTo>
                      <a:pt x="119" y="5"/>
                      <a:pt x="119" y="2"/>
                      <a:pt x="120" y="0"/>
                    </a:cubicBezTo>
                    <a:cubicBezTo>
                      <a:pt x="0" y="9"/>
                      <a:pt x="0" y="9"/>
                      <a:pt x="0" y="9"/>
                    </a:cubicBezTo>
                    <a:lnTo>
                      <a:pt x="49" y="1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8" name="Freeform 62"/>
              <p:cNvSpPr/>
              <p:nvPr/>
            </p:nvSpPr>
            <p:spPr bwMode="auto">
              <a:xfrm>
                <a:off x="3460957" y="1202814"/>
                <a:ext cx="234675" cy="230643"/>
              </a:xfrm>
              <a:custGeom>
                <a:avLst/>
                <a:gdLst>
                  <a:gd name="T0" fmla="*/ 74 w 123"/>
                  <a:gd name="T1" fmla="*/ 0 h 121"/>
                  <a:gd name="T2" fmla="*/ 68 w 123"/>
                  <a:gd name="T3" fmla="*/ 6 h 121"/>
                  <a:gd name="T4" fmla="*/ 0 w 123"/>
                  <a:gd name="T5" fmla="*/ 121 h 121"/>
                  <a:gd name="T6" fmla="*/ 123 w 123"/>
                  <a:gd name="T7" fmla="*/ 111 h 121"/>
                  <a:gd name="T8" fmla="*/ 74 w 123"/>
                  <a:gd name="T9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121">
                    <a:moveTo>
                      <a:pt x="74" y="0"/>
                    </a:moveTo>
                    <a:cubicBezTo>
                      <a:pt x="72" y="2"/>
                      <a:pt x="70" y="4"/>
                      <a:pt x="68" y="6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123" y="111"/>
                      <a:pt x="123" y="111"/>
                      <a:pt x="123" y="111"/>
                    </a:cubicBezTo>
                    <a:lnTo>
                      <a:pt x="7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9" name="Freeform 63"/>
              <p:cNvSpPr/>
              <p:nvPr/>
            </p:nvSpPr>
            <p:spPr bwMode="auto">
              <a:xfrm>
                <a:off x="3628697" y="1200395"/>
                <a:ext cx="354028" cy="233062"/>
              </a:xfrm>
              <a:custGeom>
                <a:avLst/>
                <a:gdLst>
                  <a:gd name="T0" fmla="*/ 186 w 186"/>
                  <a:gd name="T1" fmla="*/ 111 h 122"/>
                  <a:gd name="T2" fmla="*/ 184 w 186"/>
                  <a:gd name="T3" fmla="*/ 109 h 122"/>
                  <a:gd name="T4" fmla="*/ 3 w 186"/>
                  <a:gd name="T5" fmla="*/ 1 h 122"/>
                  <a:gd name="T6" fmla="*/ 0 w 186"/>
                  <a:gd name="T7" fmla="*/ 0 h 122"/>
                  <a:gd name="T8" fmla="*/ 54 w 186"/>
                  <a:gd name="T9" fmla="*/ 122 h 122"/>
                  <a:gd name="T10" fmla="*/ 186 w 186"/>
                  <a:gd name="T11" fmla="*/ 111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6" h="122">
                    <a:moveTo>
                      <a:pt x="186" y="111"/>
                    </a:moveTo>
                    <a:cubicBezTo>
                      <a:pt x="186" y="110"/>
                      <a:pt x="185" y="110"/>
                      <a:pt x="184" y="109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54" y="122"/>
                      <a:pt x="54" y="122"/>
                      <a:pt x="54" y="122"/>
                    </a:cubicBezTo>
                    <a:lnTo>
                      <a:pt x="186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0" name="Freeform 64"/>
              <p:cNvSpPr/>
              <p:nvPr/>
            </p:nvSpPr>
            <p:spPr bwMode="auto">
              <a:xfrm>
                <a:off x="3451279" y="1436683"/>
                <a:ext cx="391125" cy="257255"/>
              </a:xfrm>
              <a:custGeom>
                <a:avLst/>
                <a:gdLst>
                  <a:gd name="T0" fmla="*/ 144 w 205"/>
                  <a:gd name="T1" fmla="*/ 11 h 135"/>
                  <a:gd name="T2" fmla="*/ 141 w 205"/>
                  <a:gd name="T3" fmla="*/ 11 h 135"/>
                  <a:gd name="T4" fmla="*/ 140 w 205"/>
                  <a:gd name="T5" fmla="*/ 11 h 135"/>
                  <a:gd name="T6" fmla="*/ 139 w 205"/>
                  <a:gd name="T7" fmla="*/ 10 h 135"/>
                  <a:gd name="T8" fmla="*/ 139 w 205"/>
                  <a:gd name="T9" fmla="*/ 10 h 135"/>
                  <a:gd name="T10" fmla="*/ 139 w 205"/>
                  <a:gd name="T11" fmla="*/ 10 h 135"/>
                  <a:gd name="T12" fmla="*/ 139 w 205"/>
                  <a:gd name="T13" fmla="*/ 10 h 135"/>
                  <a:gd name="T14" fmla="*/ 138 w 205"/>
                  <a:gd name="T15" fmla="*/ 9 h 135"/>
                  <a:gd name="T16" fmla="*/ 136 w 205"/>
                  <a:gd name="T17" fmla="*/ 7 h 135"/>
                  <a:gd name="T18" fmla="*/ 133 w 205"/>
                  <a:gd name="T19" fmla="*/ 0 h 135"/>
                  <a:gd name="T20" fmla="*/ 0 w 205"/>
                  <a:gd name="T21" fmla="*/ 11 h 135"/>
                  <a:gd name="T22" fmla="*/ 8 w 205"/>
                  <a:gd name="T23" fmla="*/ 25 h 135"/>
                  <a:gd name="T24" fmla="*/ 189 w 205"/>
                  <a:gd name="T25" fmla="*/ 132 h 135"/>
                  <a:gd name="T26" fmla="*/ 205 w 205"/>
                  <a:gd name="T27" fmla="*/ 133 h 135"/>
                  <a:gd name="T28" fmla="*/ 151 w 205"/>
                  <a:gd name="T29" fmla="*/ 11 h 135"/>
                  <a:gd name="T30" fmla="*/ 144 w 205"/>
                  <a:gd name="T31" fmla="*/ 11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05" h="135">
                    <a:moveTo>
                      <a:pt x="144" y="11"/>
                    </a:moveTo>
                    <a:cubicBezTo>
                      <a:pt x="143" y="11"/>
                      <a:pt x="142" y="11"/>
                      <a:pt x="141" y="11"/>
                    </a:cubicBezTo>
                    <a:cubicBezTo>
                      <a:pt x="141" y="11"/>
                      <a:pt x="140" y="11"/>
                      <a:pt x="140" y="11"/>
                    </a:cubicBezTo>
                    <a:cubicBezTo>
                      <a:pt x="140" y="11"/>
                      <a:pt x="140" y="11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9" y="10"/>
                      <a:pt x="139" y="10"/>
                      <a:pt x="139" y="10"/>
                    </a:cubicBezTo>
                    <a:cubicBezTo>
                      <a:pt x="138" y="10"/>
                      <a:pt x="138" y="9"/>
                      <a:pt x="138" y="9"/>
                    </a:cubicBezTo>
                    <a:cubicBezTo>
                      <a:pt x="137" y="8"/>
                      <a:pt x="137" y="8"/>
                      <a:pt x="136" y="7"/>
                    </a:cubicBezTo>
                    <a:cubicBezTo>
                      <a:pt x="133" y="0"/>
                      <a:pt x="133" y="0"/>
                      <a:pt x="133" y="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16"/>
                      <a:pt x="3" y="22"/>
                      <a:pt x="8" y="25"/>
                    </a:cubicBezTo>
                    <a:cubicBezTo>
                      <a:pt x="189" y="132"/>
                      <a:pt x="189" y="132"/>
                      <a:pt x="189" y="132"/>
                    </a:cubicBezTo>
                    <a:cubicBezTo>
                      <a:pt x="194" y="135"/>
                      <a:pt x="200" y="135"/>
                      <a:pt x="205" y="133"/>
                    </a:cubicBezTo>
                    <a:cubicBezTo>
                      <a:pt x="151" y="11"/>
                      <a:pt x="151" y="11"/>
                      <a:pt x="151" y="11"/>
                    </a:cubicBezTo>
                    <a:lnTo>
                      <a:pt x="144" y="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1" name="Freeform 65"/>
              <p:cNvSpPr/>
              <p:nvPr/>
            </p:nvSpPr>
            <p:spPr bwMode="auto">
              <a:xfrm>
                <a:off x="3860952" y="1149589"/>
                <a:ext cx="114515" cy="125805"/>
              </a:xfrm>
              <a:custGeom>
                <a:avLst/>
                <a:gdLst>
                  <a:gd name="T0" fmla="*/ 60 w 60"/>
                  <a:gd name="T1" fmla="*/ 66 h 66"/>
                  <a:gd name="T2" fmla="*/ 35 w 60"/>
                  <a:gd name="T3" fmla="*/ 4 h 66"/>
                  <a:gd name="T4" fmla="*/ 33 w 60"/>
                  <a:gd name="T5" fmla="*/ 0 h 66"/>
                  <a:gd name="T6" fmla="*/ 0 w 60"/>
                  <a:gd name="T7" fmla="*/ 51 h 66"/>
                  <a:gd name="T8" fmla="*/ 60 w 60"/>
                  <a:gd name="T9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66">
                    <a:moveTo>
                      <a:pt x="60" y="66"/>
                    </a:moveTo>
                    <a:cubicBezTo>
                      <a:pt x="35" y="4"/>
                      <a:pt x="35" y="4"/>
                      <a:pt x="35" y="4"/>
                    </a:cubicBezTo>
                    <a:cubicBezTo>
                      <a:pt x="35" y="2"/>
                      <a:pt x="34" y="1"/>
                      <a:pt x="33" y="0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60" y="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2" name="Freeform 66"/>
              <p:cNvSpPr/>
              <p:nvPr/>
            </p:nvSpPr>
            <p:spPr bwMode="auto">
              <a:xfrm>
                <a:off x="3710954" y="1233459"/>
                <a:ext cx="112096" cy="125805"/>
              </a:xfrm>
              <a:custGeom>
                <a:avLst/>
                <a:gdLst>
                  <a:gd name="T0" fmla="*/ 0 w 59"/>
                  <a:gd name="T1" fmla="*/ 0 h 66"/>
                  <a:gd name="T2" fmla="*/ 0 w 59"/>
                  <a:gd name="T3" fmla="*/ 4 h 66"/>
                  <a:gd name="T4" fmla="*/ 25 w 59"/>
                  <a:gd name="T5" fmla="*/ 66 h 66"/>
                  <a:gd name="T6" fmla="*/ 59 w 59"/>
                  <a:gd name="T7" fmla="*/ 15 h 66"/>
                  <a:gd name="T8" fmla="*/ 0 w 59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66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25" y="66"/>
                      <a:pt x="25" y="66"/>
                      <a:pt x="25" y="66"/>
                    </a:cubicBezTo>
                    <a:cubicBezTo>
                      <a:pt x="59" y="15"/>
                      <a:pt x="59" y="15"/>
                      <a:pt x="59" y="15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3" name="Freeform 67"/>
              <p:cNvSpPr/>
              <p:nvPr/>
            </p:nvSpPr>
            <p:spPr bwMode="auto">
              <a:xfrm>
                <a:off x="3718212" y="1145557"/>
                <a:ext cx="192740" cy="106451"/>
              </a:xfrm>
              <a:custGeom>
                <a:avLst/>
                <a:gdLst>
                  <a:gd name="T0" fmla="*/ 101 w 101"/>
                  <a:gd name="T1" fmla="*/ 0 h 56"/>
                  <a:gd name="T2" fmla="*/ 100 w 101"/>
                  <a:gd name="T3" fmla="*/ 1 h 56"/>
                  <a:gd name="T4" fmla="*/ 1 w 101"/>
                  <a:gd name="T5" fmla="*/ 39 h 56"/>
                  <a:gd name="T6" fmla="*/ 0 w 101"/>
                  <a:gd name="T7" fmla="*/ 40 h 56"/>
                  <a:gd name="T8" fmla="*/ 65 w 101"/>
                  <a:gd name="T9" fmla="*/ 56 h 56"/>
                  <a:gd name="T10" fmla="*/ 101 w 101"/>
                  <a:gd name="T11" fmla="*/ 0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56">
                    <a:moveTo>
                      <a:pt x="101" y="0"/>
                    </a:moveTo>
                    <a:cubicBezTo>
                      <a:pt x="101" y="1"/>
                      <a:pt x="100" y="1"/>
                      <a:pt x="100" y="1"/>
                    </a:cubicBezTo>
                    <a:cubicBezTo>
                      <a:pt x="1" y="39"/>
                      <a:pt x="1" y="39"/>
                      <a:pt x="1" y="39"/>
                    </a:cubicBezTo>
                    <a:cubicBezTo>
                      <a:pt x="1" y="39"/>
                      <a:pt x="0" y="40"/>
                      <a:pt x="0" y="40"/>
                    </a:cubicBezTo>
                    <a:cubicBezTo>
                      <a:pt x="65" y="56"/>
                      <a:pt x="65" y="56"/>
                      <a:pt x="65" y="56"/>
                    </a:cubicBez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14" name="Freeform 68"/>
              <p:cNvSpPr/>
              <p:nvPr/>
            </p:nvSpPr>
            <p:spPr bwMode="auto">
              <a:xfrm>
                <a:off x="3764179" y="1256040"/>
                <a:ext cx="212901" cy="117741"/>
              </a:xfrm>
              <a:custGeom>
                <a:avLst/>
                <a:gdLst>
                  <a:gd name="T0" fmla="*/ 45 w 112"/>
                  <a:gd name="T1" fmla="*/ 4 h 62"/>
                  <a:gd name="T2" fmla="*/ 44 w 112"/>
                  <a:gd name="T3" fmla="*/ 5 h 62"/>
                  <a:gd name="T4" fmla="*/ 44 w 112"/>
                  <a:gd name="T5" fmla="*/ 5 h 62"/>
                  <a:gd name="T6" fmla="*/ 43 w 112"/>
                  <a:gd name="T7" fmla="*/ 5 h 62"/>
                  <a:gd name="T8" fmla="*/ 43 w 112"/>
                  <a:gd name="T9" fmla="*/ 5 h 62"/>
                  <a:gd name="T10" fmla="*/ 43 w 112"/>
                  <a:gd name="T11" fmla="*/ 5 h 62"/>
                  <a:gd name="T12" fmla="*/ 43 w 112"/>
                  <a:gd name="T13" fmla="*/ 5 h 62"/>
                  <a:gd name="T14" fmla="*/ 42 w 112"/>
                  <a:gd name="T15" fmla="*/ 5 h 62"/>
                  <a:gd name="T16" fmla="*/ 41 w 112"/>
                  <a:gd name="T17" fmla="*/ 5 h 62"/>
                  <a:gd name="T18" fmla="*/ 37 w 112"/>
                  <a:gd name="T19" fmla="*/ 4 h 62"/>
                  <a:gd name="T20" fmla="*/ 0 w 112"/>
                  <a:gd name="T21" fmla="*/ 60 h 62"/>
                  <a:gd name="T22" fmla="*/ 8 w 112"/>
                  <a:gd name="T23" fmla="*/ 61 h 62"/>
                  <a:gd name="T24" fmla="*/ 107 w 112"/>
                  <a:gd name="T25" fmla="*/ 23 h 62"/>
                  <a:gd name="T26" fmla="*/ 112 w 112"/>
                  <a:gd name="T27" fmla="*/ 17 h 62"/>
                  <a:gd name="T28" fmla="*/ 47 w 112"/>
                  <a:gd name="T29" fmla="*/ 0 h 62"/>
                  <a:gd name="T30" fmla="*/ 45 w 112"/>
                  <a:gd name="T31" fmla="*/ 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12" h="62">
                    <a:moveTo>
                      <a:pt x="45" y="4"/>
                    </a:moveTo>
                    <a:cubicBezTo>
                      <a:pt x="45" y="4"/>
                      <a:pt x="44" y="4"/>
                      <a:pt x="44" y="5"/>
                    </a:cubicBezTo>
                    <a:cubicBezTo>
                      <a:pt x="44" y="5"/>
                      <a:pt x="44" y="5"/>
                      <a:pt x="44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3" y="5"/>
                      <a:pt x="43" y="5"/>
                    </a:cubicBezTo>
                    <a:cubicBezTo>
                      <a:pt x="43" y="5"/>
                      <a:pt x="42" y="5"/>
                      <a:pt x="42" y="5"/>
                    </a:cubicBezTo>
                    <a:cubicBezTo>
                      <a:pt x="42" y="5"/>
                      <a:pt x="41" y="5"/>
                      <a:pt x="41" y="5"/>
                    </a:cubicBezTo>
                    <a:cubicBezTo>
                      <a:pt x="37" y="4"/>
                      <a:pt x="37" y="4"/>
                      <a:pt x="37" y="4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" y="62"/>
                      <a:pt x="6" y="62"/>
                      <a:pt x="8" y="61"/>
                    </a:cubicBezTo>
                    <a:cubicBezTo>
                      <a:pt x="107" y="23"/>
                      <a:pt x="107" y="23"/>
                      <a:pt x="107" y="23"/>
                    </a:cubicBezTo>
                    <a:cubicBezTo>
                      <a:pt x="110" y="22"/>
                      <a:pt x="111" y="20"/>
                      <a:pt x="112" y="17"/>
                    </a:cubicBezTo>
                    <a:cubicBezTo>
                      <a:pt x="47" y="0"/>
                      <a:pt x="47" y="0"/>
                      <a:pt x="47" y="0"/>
                    </a:cubicBezTo>
                    <a:lnTo>
                      <a:pt x="45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84" name="Group 83"/>
            <p:cNvGrpSpPr/>
            <p:nvPr/>
          </p:nvGrpSpPr>
          <p:grpSpPr>
            <a:xfrm>
              <a:off x="8182225" y="4111454"/>
              <a:ext cx="232348" cy="192926"/>
              <a:chOff x="3965790" y="1735873"/>
              <a:chExt cx="537091" cy="445963"/>
            </a:xfrm>
            <a:solidFill>
              <a:schemeClr val="accent1"/>
            </a:solidFill>
          </p:grpSpPr>
          <p:sp>
            <p:nvSpPr>
              <p:cNvPr id="103" name="Freeform 69"/>
              <p:cNvSpPr/>
              <p:nvPr/>
            </p:nvSpPr>
            <p:spPr bwMode="auto">
              <a:xfrm>
                <a:off x="3965790" y="1905226"/>
                <a:ext cx="366125" cy="276610"/>
              </a:xfrm>
              <a:custGeom>
                <a:avLst/>
                <a:gdLst>
                  <a:gd name="T0" fmla="*/ 76 w 454"/>
                  <a:gd name="T1" fmla="*/ 0 h 343"/>
                  <a:gd name="T2" fmla="*/ 0 w 454"/>
                  <a:gd name="T3" fmla="*/ 343 h 343"/>
                  <a:gd name="T4" fmla="*/ 454 w 454"/>
                  <a:gd name="T5" fmla="*/ 343 h 343"/>
                  <a:gd name="T6" fmla="*/ 373 w 454"/>
                  <a:gd name="T7" fmla="*/ 0 h 343"/>
                  <a:gd name="T8" fmla="*/ 76 w 454"/>
                  <a:gd name="T9" fmla="*/ 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4" h="343">
                    <a:moveTo>
                      <a:pt x="76" y="0"/>
                    </a:moveTo>
                    <a:lnTo>
                      <a:pt x="0" y="343"/>
                    </a:lnTo>
                    <a:lnTo>
                      <a:pt x="454" y="343"/>
                    </a:lnTo>
                    <a:lnTo>
                      <a:pt x="373" y="0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4" name="Freeform 70"/>
              <p:cNvSpPr/>
              <p:nvPr/>
            </p:nvSpPr>
            <p:spPr bwMode="auto">
              <a:xfrm>
                <a:off x="4223045" y="1869743"/>
                <a:ext cx="279836" cy="247578"/>
              </a:xfrm>
              <a:custGeom>
                <a:avLst/>
                <a:gdLst>
                  <a:gd name="T0" fmla="*/ 137 w 347"/>
                  <a:gd name="T1" fmla="*/ 307 h 307"/>
                  <a:gd name="T2" fmla="*/ 347 w 347"/>
                  <a:gd name="T3" fmla="*/ 307 h 307"/>
                  <a:gd name="T4" fmla="*/ 274 w 347"/>
                  <a:gd name="T5" fmla="*/ 0 h 307"/>
                  <a:gd name="T6" fmla="*/ 5 w 347"/>
                  <a:gd name="T7" fmla="*/ 0 h 307"/>
                  <a:gd name="T8" fmla="*/ 0 w 347"/>
                  <a:gd name="T9" fmla="*/ 26 h 307"/>
                  <a:gd name="T10" fmla="*/ 71 w 347"/>
                  <a:gd name="T11" fmla="*/ 26 h 307"/>
                  <a:gd name="T12" fmla="*/ 137 w 347"/>
                  <a:gd name="T13" fmla="*/ 307 h 3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7" h="307">
                    <a:moveTo>
                      <a:pt x="137" y="307"/>
                    </a:moveTo>
                    <a:lnTo>
                      <a:pt x="347" y="307"/>
                    </a:lnTo>
                    <a:lnTo>
                      <a:pt x="274" y="0"/>
                    </a:lnTo>
                    <a:lnTo>
                      <a:pt x="5" y="0"/>
                    </a:lnTo>
                    <a:lnTo>
                      <a:pt x="0" y="26"/>
                    </a:lnTo>
                    <a:lnTo>
                      <a:pt x="71" y="26"/>
                    </a:lnTo>
                    <a:lnTo>
                      <a:pt x="137" y="3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5" name="Freeform 71"/>
              <p:cNvSpPr/>
              <p:nvPr/>
            </p:nvSpPr>
            <p:spPr bwMode="auto">
              <a:xfrm>
                <a:off x="4055305" y="1777808"/>
                <a:ext cx="173385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7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7"/>
                      <a:pt x="46" y="7"/>
                    </a:cubicBezTo>
                    <a:cubicBezTo>
                      <a:pt x="26" y="7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6" name="Freeform 72"/>
              <p:cNvSpPr/>
              <p:nvPr/>
            </p:nvSpPr>
            <p:spPr bwMode="auto">
              <a:xfrm>
                <a:off x="4236754" y="1735873"/>
                <a:ext cx="172579" cy="142740"/>
              </a:xfrm>
              <a:custGeom>
                <a:avLst/>
                <a:gdLst>
                  <a:gd name="T0" fmla="*/ 91 w 91"/>
                  <a:gd name="T1" fmla="*/ 75 h 75"/>
                  <a:gd name="T2" fmla="*/ 81 w 91"/>
                  <a:gd name="T3" fmla="*/ 75 h 75"/>
                  <a:gd name="T4" fmla="*/ 81 w 91"/>
                  <a:gd name="T5" fmla="*/ 33 h 75"/>
                  <a:gd name="T6" fmla="*/ 46 w 91"/>
                  <a:gd name="T7" fmla="*/ 8 h 75"/>
                  <a:gd name="T8" fmla="*/ 11 w 91"/>
                  <a:gd name="T9" fmla="*/ 33 h 75"/>
                  <a:gd name="T10" fmla="*/ 11 w 91"/>
                  <a:gd name="T11" fmla="*/ 75 h 75"/>
                  <a:gd name="T12" fmla="*/ 0 w 91"/>
                  <a:gd name="T13" fmla="*/ 75 h 75"/>
                  <a:gd name="T14" fmla="*/ 0 w 91"/>
                  <a:gd name="T15" fmla="*/ 33 h 75"/>
                  <a:gd name="T16" fmla="*/ 46 w 91"/>
                  <a:gd name="T17" fmla="*/ 0 h 75"/>
                  <a:gd name="T18" fmla="*/ 91 w 91"/>
                  <a:gd name="T19" fmla="*/ 33 h 75"/>
                  <a:gd name="T20" fmla="*/ 91 w 91"/>
                  <a:gd name="T21" fmla="*/ 7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91" h="75">
                    <a:moveTo>
                      <a:pt x="91" y="75"/>
                    </a:moveTo>
                    <a:cubicBezTo>
                      <a:pt x="81" y="75"/>
                      <a:pt x="81" y="75"/>
                      <a:pt x="81" y="75"/>
                    </a:cubicBezTo>
                    <a:cubicBezTo>
                      <a:pt x="81" y="33"/>
                      <a:pt x="81" y="33"/>
                      <a:pt x="81" y="33"/>
                    </a:cubicBezTo>
                    <a:cubicBezTo>
                      <a:pt x="81" y="19"/>
                      <a:pt x="65" y="8"/>
                      <a:pt x="46" y="8"/>
                    </a:cubicBezTo>
                    <a:cubicBezTo>
                      <a:pt x="27" y="8"/>
                      <a:pt x="11" y="19"/>
                      <a:pt x="11" y="33"/>
                    </a:cubicBezTo>
                    <a:cubicBezTo>
                      <a:pt x="11" y="75"/>
                      <a:pt x="11" y="75"/>
                      <a:pt x="11" y="75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21" y="0"/>
                      <a:pt x="46" y="0"/>
                    </a:cubicBezTo>
                    <a:cubicBezTo>
                      <a:pt x="71" y="0"/>
                      <a:pt x="91" y="15"/>
                      <a:pt x="91" y="33"/>
                    </a:cubicBezTo>
                    <a:lnTo>
                      <a:pt x="91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85" name="Group 84"/>
            <p:cNvGrpSpPr/>
            <p:nvPr/>
          </p:nvGrpSpPr>
          <p:grpSpPr>
            <a:xfrm>
              <a:off x="7147125" y="3775491"/>
              <a:ext cx="184552" cy="153154"/>
              <a:chOff x="1573074" y="959268"/>
              <a:chExt cx="426608" cy="354029"/>
            </a:xfrm>
            <a:solidFill>
              <a:schemeClr val="accent6"/>
            </a:solidFill>
          </p:grpSpPr>
          <p:sp>
            <p:nvSpPr>
              <p:cNvPr id="99" name="Freeform 73"/>
              <p:cNvSpPr/>
              <p:nvPr/>
            </p:nvSpPr>
            <p:spPr bwMode="auto">
              <a:xfrm>
                <a:off x="1573074" y="1093944"/>
                <a:ext cx="291932" cy="219353"/>
              </a:xfrm>
              <a:custGeom>
                <a:avLst/>
                <a:gdLst>
                  <a:gd name="T0" fmla="*/ 59 w 362"/>
                  <a:gd name="T1" fmla="*/ 0 h 272"/>
                  <a:gd name="T2" fmla="*/ 0 w 362"/>
                  <a:gd name="T3" fmla="*/ 272 h 272"/>
                  <a:gd name="T4" fmla="*/ 362 w 362"/>
                  <a:gd name="T5" fmla="*/ 272 h 272"/>
                  <a:gd name="T6" fmla="*/ 298 w 362"/>
                  <a:gd name="T7" fmla="*/ 0 h 272"/>
                  <a:gd name="T8" fmla="*/ 59 w 362"/>
                  <a:gd name="T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2" h="272">
                    <a:moveTo>
                      <a:pt x="59" y="0"/>
                    </a:moveTo>
                    <a:lnTo>
                      <a:pt x="0" y="272"/>
                    </a:lnTo>
                    <a:lnTo>
                      <a:pt x="362" y="272"/>
                    </a:lnTo>
                    <a:lnTo>
                      <a:pt x="298" y="0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0" name="Freeform 74"/>
              <p:cNvSpPr/>
              <p:nvPr/>
            </p:nvSpPr>
            <p:spPr bwMode="auto">
              <a:xfrm>
                <a:off x="1777104" y="1063300"/>
                <a:ext cx="222578" cy="198385"/>
              </a:xfrm>
              <a:custGeom>
                <a:avLst/>
                <a:gdLst>
                  <a:gd name="T0" fmla="*/ 109 w 276"/>
                  <a:gd name="T1" fmla="*/ 246 h 246"/>
                  <a:gd name="T2" fmla="*/ 276 w 276"/>
                  <a:gd name="T3" fmla="*/ 246 h 246"/>
                  <a:gd name="T4" fmla="*/ 220 w 276"/>
                  <a:gd name="T5" fmla="*/ 0 h 246"/>
                  <a:gd name="T6" fmla="*/ 5 w 276"/>
                  <a:gd name="T7" fmla="*/ 0 h 246"/>
                  <a:gd name="T8" fmla="*/ 0 w 276"/>
                  <a:gd name="T9" fmla="*/ 22 h 246"/>
                  <a:gd name="T10" fmla="*/ 57 w 276"/>
                  <a:gd name="T11" fmla="*/ 22 h 246"/>
                  <a:gd name="T12" fmla="*/ 109 w 276"/>
                  <a:gd name="T13" fmla="*/ 246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6" h="246">
                    <a:moveTo>
                      <a:pt x="109" y="246"/>
                    </a:moveTo>
                    <a:lnTo>
                      <a:pt x="276" y="246"/>
                    </a:lnTo>
                    <a:lnTo>
                      <a:pt x="220" y="0"/>
                    </a:lnTo>
                    <a:lnTo>
                      <a:pt x="5" y="0"/>
                    </a:lnTo>
                    <a:lnTo>
                      <a:pt x="0" y="22"/>
                    </a:lnTo>
                    <a:lnTo>
                      <a:pt x="57" y="22"/>
                    </a:lnTo>
                    <a:lnTo>
                      <a:pt x="109" y="2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1" name="Freeform 75"/>
              <p:cNvSpPr/>
              <p:nvPr/>
            </p:nvSpPr>
            <p:spPr bwMode="auto">
              <a:xfrm>
                <a:off x="1644041" y="991526"/>
                <a:ext cx="138708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7" y="0"/>
                      <a:pt x="37" y="0"/>
                    </a:cubicBezTo>
                    <a:cubicBezTo>
                      <a:pt x="57" y="0"/>
                      <a:pt x="73" y="12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102" name="Freeform 76"/>
              <p:cNvSpPr/>
              <p:nvPr/>
            </p:nvSpPr>
            <p:spPr bwMode="auto">
              <a:xfrm>
                <a:off x="1788394" y="959268"/>
                <a:ext cx="139515" cy="113709"/>
              </a:xfrm>
              <a:custGeom>
                <a:avLst/>
                <a:gdLst>
                  <a:gd name="T0" fmla="*/ 73 w 73"/>
                  <a:gd name="T1" fmla="*/ 60 h 60"/>
                  <a:gd name="T2" fmla="*/ 65 w 73"/>
                  <a:gd name="T3" fmla="*/ 60 h 60"/>
                  <a:gd name="T4" fmla="*/ 65 w 73"/>
                  <a:gd name="T5" fmla="*/ 26 h 60"/>
                  <a:gd name="T6" fmla="*/ 37 w 73"/>
                  <a:gd name="T7" fmla="*/ 6 h 60"/>
                  <a:gd name="T8" fmla="*/ 9 w 73"/>
                  <a:gd name="T9" fmla="*/ 26 h 60"/>
                  <a:gd name="T10" fmla="*/ 9 w 73"/>
                  <a:gd name="T11" fmla="*/ 60 h 60"/>
                  <a:gd name="T12" fmla="*/ 0 w 73"/>
                  <a:gd name="T13" fmla="*/ 60 h 60"/>
                  <a:gd name="T14" fmla="*/ 0 w 73"/>
                  <a:gd name="T15" fmla="*/ 26 h 60"/>
                  <a:gd name="T16" fmla="*/ 37 w 73"/>
                  <a:gd name="T17" fmla="*/ 0 h 60"/>
                  <a:gd name="T18" fmla="*/ 73 w 73"/>
                  <a:gd name="T19" fmla="*/ 26 h 60"/>
                  <a:gd name="T20" fmla="*/ 73 w 73"/>
                  <a:gd name="T21" fmla="*/ 6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73" h="60">
                    <a:moveTo>
                      <a:pt x="73" y="60"/>
                    </a:moveTo>
                    <a:cubicBezTo>
                      <a:pt x="65" y="60"/>
                      <a:pt x="65" y="60"/>
                      <a:pt x="65" y="60"/>
                    </a:cubicBezTo>
                    <a:cubicBezTo>
                      <a:pt x="65" y="26"/>
                      <a:pt x="65" y="26"/>
                      <a:pt x="65" y="26"/>
                    </a:cubicBezTo>
                    <a:cubicBezTo>
                      <a:pt x="65" y="15"/>
                      <a:pt x="52" y="6"/>
                      <a:pt x="37" y="6"/>
                    </a:cubicBezTo>
                    <a:cubicBezTo>
                      <a:pt x="21" y="6"/>
                      <a:pt x="9" y="15"/>
                      <a:pt x="9" y="26"/>
                    </a:cubicBezTo>
                    <a:cubicBezTo>
                      <a:pt x="9" y="60"/>
                      <a:pt x="9" y="60"/>
                      <a:pt x="9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1"/>
                      <a:pt x="17" y="0"/>
                      <a:pt x="37" y="0"/>
                    </a:cubicBezTo>
                    <a:cubicBezTo>
                      <a:pt x="57" y="0"/>
                      <a:pt x="73" y="11"/>
                      <a:pt x="73" y="26"/>
                    </a:cubicBezTo>
                    <a:lnTo>
                      <a:pt x="73" y="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86" name="Group 85"/>
            <p:cNvGrpSpPr/>
            <p:nvPr/>
          </p:nvGrpSpPr>
          <p:grpSpPr>
            <a:xfrm>
              <a:off x="7471924" y="3658968"/>
              <a:ext cx="196763" cy="256420"/>
              <a:chOff x="2323872" y="689916"/>
              <a:chExt cx="454834" cy="592736"/>
            </a:xfrm>
            <a:solidFill>
              <a:schemeClr val="accent3"/>
            </a:solidFill>
          </p:grpSpPr>
          <p:sp>
            <p:nvSpPr>
              <p:cNvPr id="97" name="Freeform 77"/>
              <p:cNvSpPr/>
              <p:nvPr/>
            </p:nvSpPr>
            <p:spPr bwMode="auto">
              <a:xfrm>
                <a:off x="2323872" y="979429"/>
                <a:ext cx="454834" cy="303223"/>
              </a:xfrm>
              <a:custGeom>
                <a:avLst/>
                <a:gdLst>
                  <a:gd name="T0" fmla="*/ 239 w 239"/>
                  <a:gd name="T1" fmla="*/ 159 h 159"/>
                  <a:gd name="T2" fmla="*/ 119 w 239"/>
                  <a:gd name="T3" fmla="*/ 0 h 159"/>
                  <a:gd name="T4" fmla="*/ 0 w 239"/>
                  <a:gd name="T5" fmla="*/ 159 h 159"/>
                  <a:gd name="T6" fmla="*/ 239 w 239"/>
                  <a:gd name="T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159">
                    <a:moveTo>
                      <a:pt x="239" y="159"/>
                    </a:moveTo>
                    <a:cubicBezTo>
                      <a:pt x="239" y="71"/>
                      <a:pt x="185" y="0"/>
                      <a:pt x="119" y="0"/>
                    </a:cubicBezTo>
                    <a:cubicBezTo>
                      <a:pt x="53" y="0"/>
                      <a:pt x="0" y="71"/>
                      <a:pt x="0" y="159"/>
                    </a:cubicBezTo>
                    <a:lnTo>
                      <a:pt x="23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98" name="Oval 78"/>
              <p:cNvSpPr>
                <a:spLocks noChangeArrowheads="1"/>
              </p:cNvSpPr>
              <p:nvPr/>
            </p:nvSpPr>
            <p:spPr bwMode="auto">
              <a:xfrm>
                <a:off x="2413388" y="689916"/>
                <a:ext cx="268545" cy="269352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grpSp>
          <p:nvGrpSpPr>
            <p:cNvPr id="87" name="Group 86"/>
            <p:cNvGrpSpPr/>
            <p:nvPr/>
          </p:nvGrpSpPr>
          <p:grpSpPr>
            <a:xfrm>
              <a:off x="6863843" y="3491859"/>
              <a:ext cx="125245" cy="161527"/>
              <a:chOff x="918243" y="303630"/>
              <a:chExt cx="289513" cy="373383"/>
            </a:xfrm>
            <a:solidFill>
              <a:schemeClr val="accent3"/>
            </a:solidFill>
          </p:grpSpPr>
          <p:sp>
            <p:nvSpPr>
              <p:cNvPr id="95" name="Freeform 79"/>
              <p:cNvSpPr/>
              <p:nvPr/>
            </p:nvSpPr>
            <p:spPr bwMode="auto">
              <a:xfrm>
                <a:off x="918243" y="486692"/>
                <a:ext cx="289513" cy="190321"/>
              </a:xfrm>
              <a:custGeom>
                <a:avLst/>
                <a:gdLst>
                  <a:gd name="T0" fmla="*/ 152 w 152"/>
                  <a:gd name="T1" fmla="*/ 100 h 100"/>
                  <a:gd name="T2" fmla="*/ 76 w 152"/>
                  <a:gd name="T3" fmla="*/ 0 h 100"/>
                  <a:gd name="T4" fmla="*/ 0 w 152"/>
                  <a:gd name="T5" fmla="*/ 100 h 100"/>
                  <a:gd name="T6" fmla="*/ 152 w 152"/>
                  <a:gd name="T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2" h="100">
                    <a:moveTo>
                      <a:pt x="152" y="100"/>
                    </a:moveTo>
                    <a:cubicBezTo>
                      <a:pt x="152" y="45"/>
                      <a:pt x="118" y="0"/>
                      <a:pt x="76" y="0"/>
                    </a:cubicBezTo>
                    <a:cubicBezTo>
                      <a:pt x="34" y="0"/>
                      <a:pt x="0" y="45"/>
                      <a:pt x="0" y="100"/>
                    </a:cubicBezTo>
                    <a:lnTo>
                      <a:pt x="152" y="1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96" name="Oval 80"/>
              <p:cNvSpPr>
                <a:spLocks noChangeArrowheads="1"/>
              </p:cNvSpPr>
              <p:nvPr/>
            </p:nvSpPr>
            <p:spPr bwMode="auto">
              <a:xfrm>
                <a:off x="974694" y="303630"/>
                <a:ext cx="170159" cy="16935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  <p:sp>
          <p:nvSpPr>
            <p:cNvPr id="88" name="Freeform 81"/>
            <p:cNvSpPr>
              <a:spLocks noEditPoints="1"/>
            </p:cNvSpPr>
            <p:nvPr/>
          </p:nvSpPr>
          <p:spPr bwMode="auto">
            <a:xfrm>
              <a:off x="7815384" y="3566784"/>
              <a:ext cx="202440" cy="196677"/>
            </a:xfrm>
            <a:custGeom>
              <a:avLst/>
              <a:gdLst>
                <a:gd name="T0" fmla="*/ 210 w 247"/>
                <a:gd name="T1" fmla="*/ 176 h 239"/>
                <a:gd name="T2" fmla="*/ 157 w 247"/>
                <a:gd name="T3" fmla="*/ 196 h 239"/>
                <a:gd name="T4" fmla="*/ 142 w 247"/>
                <a:gd name="T5" fmla="*/ 187 h 239"/>
                <a:gd name="T6" fmla="*/ 120 w 247"/>
                <a:gd name="T7" fmla="*/ 189 h 239"/>
                <a:gd name="T8" fmla="*/ 97 w 247"/>
                <a:gd name="T9" fmla="*/ 194 h 239"/>
                <a:gd name="T10" fmla="*/ 65 w 247"/>
                <a:gd name="T11" fmla="*/ 176 h 239"/>
                <a:gd name="T12" fmla="*/ 62 w 247"/>
                <a:gd name="T13" fmla="*/ 129 h 239"/>
                <a:gd name="T14" fmla="*/ 100 w 247"/>
                <a:gd name="T15" fmla="*/ 68 h 239"/>
                <a:gd name="T16" fmla="*/ 146 w 247"/>
                <a:gd name="T17" fmla="*/ 52 h 239"/>
                <a:gd name="T18" fmla="*/ 165 w 247"/>
                <a:gd name="T19" fmla="*/ 62 h 239"/>
                <a:gd name="T20" fmla="*/ 181 w 247"/>
                <a:gd name="T21" fmla="*/ 58 h 239"/>
                <a:gd name="T22" fmla="*/ 168 w 247"/>
                <a:gd name="T23" fmla="*/ 154 h 239"/>
                <a:gd name="T24" fmla="*/ 163 w 247"/>
                <a:gd name="T25" fmla="*/ 172 h 239"/>
                <a:gd name="T26" fmla="*/ 170 w 247"/>
                <a:gd name="T27" fmla="*/ 179 h 239"/>
                <a:gd name="T28" fmla="*/ 213 w 247"/>
                <a:gd name="T29" fmla="*/ 153 h 239"/>
                <a:gd name="T30" fmla="*/ 206 w 247"/>
                <a:gd name="T31" fmla="*/ 40 h 239"/>
                <a:gd name="T32" fmla="*/ 143 w 247"/>
                <a:gd name="T33" fmla="*/ 17 h 239"/>
                <a:gd name="T34" fmla="*/ 133 w 247"/>
                <a:gd name="T35" fmla="*/ 17 h 239"/>
                <a:gd name="T36" fmla="*/ 21 w 247"/>
                <a:gd name="T37" fmla="*/ 133 h 239"/>
                <a:gd name="T38" fmla="*/ 125 w 247"/>
                <a:gd name="T39" fmla="*/ 223 h 239"/>
                <a:gd name="T40" fmla="*/ 216 w 247"/>
                <a:gd name="T41" fmla="*/ 193 h 239"/>
                <a:gd name="T42" fmla="*/ 180 w 247"/>
                <a:gd name="T43" fmla="*/ 228 h 239"/>
                <a:gd name="T44" fmla="*/ 38 w 247"/>
                <a:gd name="T45" fmla="*/ 211 h 239"/>
                <a:gd name="T46" fmla="*/ 37 w 247"/>
                <a:gd name="T47" fmla="*/ 45 h 239"/>
                <a:gd name="T48" fmla="*/ 215 w 247"/>
                <a:gd name="T49" fmla="*/ 27 h 239"/>
                <a:gd name="T50" fmla="*/ 242 w 247"/>
                <a:gd name="T51" fmla="*/ 130 h 239"/>
                <a:gd name="T52" fmla="*/ 145 w 247"/>
                <a:gd name="T53" fmla="*/ 65 h 239"/>
                <a:gd name="T54" fmla="*/ 95 w 247"/>
                <a:gd name="T55" fmla="*/ 116 h 239"/>
                <a:gd name="T56" fmla="*/ 83 w 247"/>
                <a:gd name="T57" fmla="*/ 161 h 239"/>
                <a:gd name="T58" fmla="*/ 93 w 247"/>
                <a:gd name="T59" fmla="*/ 179 h 239"/>
                <a:gd name="T60" fmla="*/ 136 w 247"/>
                <a:gd name="T61" fmla="*/ 158 h 239"/>
                <a:gd name="T62" fmla="*/ 149 w 247"/>
                <a:gd name="T63" fmla="*/ 132 h 239"/>
                <a:gd name="T64" fmla="*/ 164 w 247"/>
                <a:gd name="T65" fmla="*/ 85 h 239"/>
                <a:gd name="T66" fmla="*/ 153 w 247"/>
                <a:gd name="T67" fmla="*/ 66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7" h="239">
                  <a:moveTo>
                    <a:pt x="242" y="130"/>
                  </a:moveTo>
                  <a:cubicBezTo>
                    <a:pt x="236" y="148"/>
                    <a:pt x="226" y="163"/>
                    <a:pt x="210" y="176"/>
                  </a:cubicBezTo>
                  <a:cubicBezTo>
                    <a:pt x="195" y="190"/>
                    <a:pt x="179" y="197"/>
                    <a:pt x="163" y="197"/>
                  </a:cubicBezTo>
                  <a:cubicBezTo>
                    <a:pt x="157" y="196"/>
                    <a:pt x="157" y="196"/>
                    <a:pt x="157" y="196"/>
                  </a:cubicBezTo>
                  <a:cubicBezTo>
                    <a:pt x="156" y="196"/>
                    <a:pt x="153" y="196"/>
                    <a:pt x="150" y="195"/>
                  </a:cubicBezTo>
                  <a:cubicBezTo>
                    <a:pt x="147" y="194"/>
                    <a:pt x="144" y="191"/>
                    <a:pt x="142" y="187"/>
                  </a:cubicBezTo>
                  <a:cubicBezTo>
                    <a:pt x="139" y="176"/>
                    <a:pt x="139" y="176"/>
                    <a:pt x="139" y="176"/>
                  </a:cubicBezTo>
                  <a:cubicBezTo>
                    <a:pt x="133" y="181"/>
                    <a:pt x="126" y="186"/>
                    <a:pt x="120" y="189"/>
                  </a:cubicBezTo>
                  <a:cubicBezTo>
                    <a:pt x="116" y="190"/>
                    <a:pt x="113" y="191"/>
                    <a:pt x="109" y="192"/>
                  </a:cubicBezTo>
                  <a:cubicBezTo>
                    <a:pt x="105" y="193"/>
                    <a:pt x="101" y="194"/>
                    <a:pt x="97" y="194"/>
                  </a:cubicBezTo>
                  <a:cubicBezTo>
                    <a:pt x="92" y="194"/>
                    <a:pt x="86" y="193"/>
                    <a:pt x="81" y="191"/>
                  </a:cubicBezTo>
                  <a:cubicBezTo>
                    <a:pt x="73" y="188"/>
                    <a:pt x="68" y="183"/>
                    <a:pt x="65" y="176"/>
                  </a:cubicBezTo>
                  <a:cubicBezTo>
                    <a:pt x="61" y="169"/>
                    <a:pt x="59" y="161"/>
                    <a:pt x="59" y="151"/>
                  </a:cubicBezTo>
                  <a:cubicBezTo>
                    <a:pt x="59" y="143"/>
                    <a:pt x="60" y="136"/>
                    <a:pt x="62" y="129"/>
                  </a:cubicBezTo>
                  <a:cubicBezTo>
                    <a:pt x="64" y="122"/>
                    <a:pt x="67" y="115"/>
                    <a:pt x="70" y="109"/>
                  </a:cubicBezTo>
                  <a:cubicBezTo>
                    <a:pt x="79" y="92"/>
                    <a:pt x="89" y="78"/>
                    <a:pt x="100" y="68"/>
                  </a:cubicBezTo>
                  <a:cubicBezTo>
                    <a:pt x="113" y="58"/>
                    <a:pt x="126" y="52"/>
                    <a:pt x="139" y="52"/>
                  </a:cubicBezTo>
                  <a:cubicBezTo>
                    <a:pt x="146" y="52"/>
                    <a:pt x="146" y="52"/>
                    <a:pt x="146" y="52"/>
                  </a:cubicBezTo>
                  <a:cubicBezTo>
                    <a:pt x="150" y="53"/>
                    <a:pt x="150" y="53"/>
                    <a:pt x="150" y="53"/>
                  </a:cubicBezTo>
                  <a:cubicBezTo>
                    <a:pt x="156" y="55"/>
                    <a:pt x="160" y="57"/>
                    <a:pt x="165" y="62"/>
                  </a:cubicBezTo>
                  <a:cubicBezTo>
                    <a:pt x="174" y="73"/>
                    <a:pt x="174" y="73"/>
                    <a:pt x="174" y="73"/>
                  </a:cubicBezTo>
                  <a:cubicBezTo>
                    <a:pt x="181" y="58"/>
                    <a:pt x="181" y="58"/>
                    <a:pt x="181" y="58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168" y="154"/>
                    <a:pt x="168" y="154"/>
                    <a:pt x="168" y="154"/>
                  </a:cubicBezTo>
                  <a:cubicBezTo>
                    <a:pt x="164" y="164"/>
                    <a:pt x="164" y="164"/>
                    <a:pt x="164" y="164"/>
                  </a:cubicBezTo>
                  <a:cubicBezTo>
                    <a:pt x="163" y="167"/>
                    <a:pt x="163" y="170"/>
                    <a:pt x="163" y="172"/>
                  </a:cubicBezTo>
                  <a:cubicBezTo>
                    <a:pt x="163" y="175"/>
                    <a:pt x="164" y="177"/>
                    <a:pt x="166" y="178"/>
                  </a:cubicBezTo>
                  <a:cubicBezTo>
                    <a:pt x="170" y="179"/>
                    <a:pt x="170" y="179"/>
                    <a:pt x="170" y="179"/>
                  </a:cubicBezTo>
                  <a:cubicBezTo>
                    <a:pt x="173" y="179"/>
                    <a:pt x="173" y="179"/>
                    <a:pt x="173" y="179"/>
                  </a:cubicBezTo>
                  <a:cubicBezTo>
                    <a:pt x="186" y="179"/>
                    <a:pt x="200" y="170"/>
                    <a:pt x="213" y="153"/>
                  </a:cubicBezTo>
                  <a:cubicBezTo>
                    <a:pt x="226" y="135"/>
                    <a:pt x="233" y="116"/>
                    <a:pt x="233" y="96"/>
                  </a:cubicBezTo>
                  <a:cubicBezTo>
                    <a:pt x="233" y="74"/>
                    <a:pt x="224" y="55"/>
                    <a:pt x="206" y="40"/>
                  </a:cubicBezTo>
                  <a:cubicBezTo>
                    <a:pt x="197" y="32"/>
                    <a:pt x="187" y="26"/>
                    <a:pt x="177" y="22"/>
                  </a:cubicBezTo>
                  <a:cubicBezTo>
                    <a:pt x="166" y="19"/>
                    <a:pt x="155" y="17"/>
                    <a:pt x="143" y="17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3" y="17"/>
                    <a:pt x="133" y="17"/>
                    <a:pt x="133" y="17"/>
                  </a:cubicBezTo>
                  <a:cubicBezTo>
                    <a:pt x="102" y="19"/>
                    <a:pt x="76" y="32"/>
                    <a:pt x="54" y="55"/>
                  </a:cubicBezTo>
                  <a:cubicBezTo>
                    <a:pt x="32" y="78"/>
                    <a:pt x="21" y="104"/>
                    <a:pt x="21" y="133"/>
                  </a:cubicBezTo>
                  <a:cubicBezTo>
                    <a:pt x="21" y="159"/>
                    <a:pt x="30" y="181"/>
                    <a:pt x="48" y="197"/>
                  </a:cubicBezTo>
                  <a:cubicBezTo>
                    <a:pt x="67" y="214"/>
                    <a:pt x="93" y="223"/>
                    <a:pt x="125" y="223"/>
                  </a:cubicBezTo>
                  <a:cubicBezTo>
                    <a:pt x="146" y="223"/>
                    <a:pt x="166" y="219"/>
                    <a:pt x="184" y="211"/>
                  </a:cubicBezTo>
                  <a:cubicBezTo>
                    <a:pt x="193" y="208"/>
                    <a:pt x="203" y="201"/>
                    <a:pt x="216" y="193"/>
                  </a:cubicBezTo>
                  <a:cubicBezTo>
                    <a:pt x="226" y="199"/>
                    <a:pt x="226" y="199"/>
                    <a:pt x="226" y="199"/>
                  </a:cubicBezTo>
                  <a:cubicBezTo>
                    <a:pt x="210" y="212"/>
                    <a:pt x="195" y="222"/>
                    <a:pt x="180" y="228"/>
                  </a:cubicBezTo>
                  <a:cubicBezTo>
                    <a:pt x="163" y="236"/>
                    <a:pt x="144" y="239"/>
                    <a:pt x="125" y="239"/>
                  </a:cubicBezTo>
                  <a:cubicBezTo>
                    <a:pt x="91" y="239"/>
                    <a:pt x="62" y="230"/>
                    <a:pt x="38" y="211"/>
                  </a:cubicBezTo>
                  <a:cubicBezTo>
                    <a:pt x="13" y="191"/>
                    <a:pt x="0" y="165"/>
                    <a:pt x="0" y="135"/>
                  </a:cubicBezTo>
                  <a:cubicBezTo>
                    <a:pt x="0" y="103"/>
                    <a:pt x="12" y="73"/>
                    <a:pt x="37" y="45"/>
                  </a:cubicBezTo>
                  <a:cubicBezTo>
                    <a:pt x="64" y="15"/>
                    <a:pt x="96" y="0"/>
                    <a:pt x="134" y="0"/>
                  </a:cubicBezTo>
                  <a:cubicBezTo>
                    <a:pt x="166" y="0"/>
                    <a:pt x="193" y="9"/>
                    <a:pt x="215" y="27"/>
                  </a:cubicBezTo>
                  <a:cubicBezTo>
                    <a:pt x="236" y="45"/>
                    <a:pt x="247" y="68"/>
                    <a:pt x="247" y="97"/>
                  </a:cubicBezTo>
                  <a:cubicBezTo>
                    <a:pt x="247" y="107"/>
                    <a:pt x="245" y="119"/>
                    <a:pt x="242" y="130"/>
                  </a:cubicBezTo>
                  <a:close/>
                  <a:moveTo>
                    <a:pt x="153" y="66"/>
                  </a:moveTo>
                  <a:cubicBezTo>
                    <a:pt x="150" y="65"/>
                    <a:pt x="148" y="65"/>
                    <a:pt x="145" y="65"/>
                  </a:cubicBezTo>
                  <a:cubicBezTo>
                    <a:pt x="137" y="65"/>
                    <a:pt x="127" y="70"/>
                    <a:pt x="117" y="81"/>
                  </a:cubicBezTo>
                  <a:cubicBezTo>
                    <a:pt x="109" y="91"/>
                    <a:pt x="102" y="102"/>
                    <a:pt x="95" y="116"/>
                  </a:cubicBezTo>
                  <a:cubicBezTo>
                    <a:pt x="92" y="124"/>
                    <a:pt x="89" y="132"/>
                    <a:pt x="87" y="139"/>
                  </a:cubicBezTo>
                  <a:cubicBezTo>
                    <a:pt x="84" y="148"/>
                    <a:pt x="83" y="155"/>
                    <a:pt x="83" y="161"/>
                  </a:cubicBezTo>
                  <a:cubicBezTo>
                    <a:pt x="83" y="165"/>
                    <a:pt x="84" y="169"/>
                    <a:pt x="85" y="172"/>
                  </a:cubicBezTo>
                  <a:cubicBezTo>
                    <a:pt x="87" y="175"/>
                    <a:pt x="89" y="177"/>
                    <a:pt x="93" y="179"/>
                  </a:cubicBezTo>
                  <a:cubicBezTo>
                    <a:pt x="97" y="181"/>
                    <a:pt x="101" y="182"/>
                    <a:pt x="105" y="182"/>
                  </a:cubicBezTo>
                  <a:cubicBezTo>
                    <a:pt x="116" y="182"/>
                    <a:pt x="127" y="174"/>
                    <a:pt x="136" y="158"/>
                  </a:cubicBezTo>
                  <a:cubicBezTo>
                    <a:pt x="137" y="156"/>
                    <a:pt x="139" y="153"/>
                    <a:pt x="141" y="149"/>
                  </a:cubicBezTo>
                  <a:cubicBezTo>
                    <a:pt x="143" y="145"/>
                    <a:pt x="146" y="139"/>
                    <a:pt x="149" y="132"/>
                  </a:cubicBezTo>
                  <a:cubicBezTo>
                    <a:pt x="153" y="124"/>
                    <a:pt x="157" y="116"/>
                    <a:pt x="159" y="109"/>
                  </a:cubicBezTo>
                  <a:cubicBezTo>
                    <a:pt x="162" y="99"/>
                    <a:pt x="164" y="92"/>
                    <a:pt x="164" y="85"/>
                  </a:cubicBezTo>
                  <a:cubicBezTo>
                    <a:pt x="164" y="80"/>
                    <a:pt x="163" y="77"/>
                    <a:pt x="161" y="73"/>
                  </a:cubicBezTo>
                  <a:cubicBezTo>
                    <a:pt x="160" y="70"/>
                    <a:pt x="157" y="68"/>
                    <a:pt x="153" y="6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sp>
          <p:nvSpPr>
            <p:cNvPr id="89" name="Freeform 82"/>
            <p:cNvSpPr>
              <a:spLocks noEditPoints="1"/>
            </p:cNvSpPr>
            <p:nvPr/>
          </p:nvSpPr>
          <p:spPr bwMode="auto">
            <a:xfrm>
              <a:off x="7691589" y="3129726"/>
              <a:ext cx="161661" cy="155885"/>
            </a:xfrm>
            <a:custGeom>
              <a:avLst/>
              <a:gdLst>
                <a:gd name="T0" fmla="*/ 166 w 195"/>
                <a:gd name="T1" fmla="*/ 139 h 188"/>
                <a:gd name="T2" fmla="*/ 124 w 195"/>
                <a:gd name="T3" fmla="*/ 155 h 188"/>
                <a:gd name="T4" fmla="*/ 112 w 195"/>
                <a:gd name="T5" fmla="*/ 147 h 188"/>
                <a:gd name="T6" fmla="*/ 95 w 195"/>
                <a:gd name="T7" fmla="*/ 149 h 188"/>
                <a:gd name="T8" fmla="*/ 77 w 195"/>
                <a:gd name="T9" fmla="*/ 153 h 188"/>
                <a:gd name="T10" fmla="*/ 51 w 195"/>
                <a:gd name="T11" fmla="*/ 139 h 188"/>
                <a:gd name="T12" fmla="*/ 49 w 195"/>
                <a:gd name="T13" fmla="*/ 102 h 188"/>
                <a:gd name="T14" fmla="*/ 79 w 195"/>
                <a:gd name="T15" fmla="*/ 54 h 188"/>
                <a:gd name="T16" fmla="*/ 115 w 195"/>
                <a:gd name="T17" fmla="*/ 41 h 188"/>
                <a:gd name="T18" fmla="*/ 130 w 195"/>
                <a:gd name="T19" fmla="*/ 49 h 188"/>
                <a:gd name="T20" fmla="*/ 143 w 195"/>
                <a:gd name="T21" fmla="*/ 46 h 188"/>
                <a:gd name="T22" fmla="*/ 132 w 195"/>
                <a:gd name="T23" fmla="*/ 121 h 188"/>
                <a:gd name="T24" fmla="*/ 129 w 195"/>
                <a:gd name="T25" fmla="*/ 135 h 188"/>
                <a:gd name="T26" fmla="*/ 134 w 195"/>
                <a:gd name="T27" fmla="*/ 141 h 188"/>
                <a:gd name="T28" fmla="*/ 168 w 195"/>
                <a:gd name="T29" fmla="*/ 120 h 188"/>
                <a:gd name="T30" fmla="*/ 162 w 195"/>
                <a:gd name="T31" fmla="*/ 31 h 188"/>
                <a:gd name="T32" fmla="*/ 113 w 195"/>
                <a:gd name="T33" fmla="*/ 13 h 188"/>
                <a:gd name="T34" fmla="*/ 105 w 195"/>
                <a:gd name="T35" fmla="*/ 13 h 188"/>
                <a:gd name="T36" fmla="*/ 17 w 195"/>
                <a:gd name="T37" fmla="*/ 105 h 188"/>
                <a:gd name="T38" fmla="*/ 99 w 195"/>
                <a:gd name="T39" fmla="*/ 176 h 188"/>
                <a:gd name="T40" fmla="*/ 170 w 195"/>
                <a:gd name="T41" fmla="*/ 152 h 188"/>
                <a:gd name="T42" fmla="*/ 142 w 195"/>
                <a:gd name="T43" fmla="*/ 180 h 188"/>
                <a:gd name="T44" fmla="*/ 30 w 195"/>
                <a:gd name="T45" fmla="*/ 166 h 188"/>
                <a:gd name="T46" fmla="*/ 29 w 195"/>
                <a:gd name="T47" fmla="*/ 36 h 188"/>
                <a:gd name="T48" fmla="*/ 169 w 195"/>
                <a:gd name="T49" fmla="*/ 22 h 188"/>
                <a:gd name="T50" fmla="*/ 191 w 195"/>
                <a:gd name="T51" fmla="*/ 103 h 188"/>
                <a:gd name="T52" fmla="*/ 115 w 195"/>
                <a:gd name="T53" fmla="*/ 51 h 188"/>
                <a:gd name="T54" fmla="*/ 75 w 195"/>
                <a:gd name="T55" fmla="*/ 92 h 188"/>
                <a:gd name="T56" fmla="*/ 66 w 195"/>
                <a:gd name="T57" fmla="*/ 127 h 188"/>
                <a:gd name="T58" fmla="*/ 74 w 195"/>
                <a:gd name="T59" fmla="*/ 141 h 188"/>
                <a:gd name="T60" fmla="*/ 107 w 195"/>
                <a:gd name="T61" fmla="*/ 124 h 188"/>
                <a:gd name="T62" fmla="*/ 118 w 195"/>
                <a:gd name="T63" fmla="*/ 104 h 188"/>
                <a:gd name="T64" fmla="*/ 129 w 195"/>
                <a:gd name="T65" fmla="*/ 67 h 188"/>
                <a:gd name="T66" fmla="*/ 121 w 195"/>
                <a:gd name="T67" fmla="*/ 52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95" h="188">
                  <a:moveTo>
                    <a:pt x="191" y="103"/>
                  </a:moveTo>
                  <a:cubicBezTo>
                    <a:pt x="186" y="116"/>
                    <a:pt x="178" y="128"/>
                    <a:pt x="166" y="139"/>
                  </a:cubicBezTo>
                  <a:cubicBezTo>
                    <a:pt x="153" y="150"/>
                    <a:pt x="141" y="155"/>
                    <a:pt x="129" y="155"/>
                  </a:cubicBezTo>
                  <a:cubicBezTo>
                    <a:pt x="124" y="155"/>
                    <a:pt x="124" y="155"/>
                    <a:pt x="124" y="155"/>
                  </a:cubicBezTo>
                  <a:cubicBezTo>
                    <a:pt x="123" y="155"/>
                    <a:pt x="121" y="154"/>
                    <a:pt x="118" y="153"/>
                  </a:cubicBezTo>
                  <a:cubicBezTo>
                    <a:pt x="116" y="153"/>
                    <a:pt x="114" y="151"/>
                    <a:pt x="112" y="147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05" y="143"/>
                    <a:pt x="100" y="146"/>
                    <a:pt x="95" y="149"/>
                  </a:cubicBezTo>
                  <a:cubicBezTo>
                    <a:pt x="92" y="150"/>
                    <a:pt x="89" y="151"/>
                    <a:pt x="86" y="152"/>
                  </a:cubicBezTo>
                  <a:cubicBezTo>
                    <a:pt x="83" y="152"/>
                    <a:pt x="80" y="153"/>
                    <a:pt x="77" y="153"/>
                  </a:cubicBezTo>
                  <a:cubicBezTo>
                    <a:pt x="73" y="153"/>
                    <a:pt x="68" y="152"/>
                    <a:pt x="64" y="150"/>
                  </a:cubicBezTo>
                  <a:cubicBezTo>
                    <a:pt x="58" y="148"/>
                    <a:pt x="54" y="144"/>
                    <a:pt x="51" y="139"/>
                  </a:cubicBezTo>
                  <a:cubicBezTo>
                    <a:pt x="48" y="133"/>
                    <a:pt x="47" y="127"/>
                    <a:pt x="47" y="119"/>
                  </a:cubicBezTo>
                  <a:cubicBezTo>
                    <a:pt x="47" y="113"/>
                    <a:pt x="48" y="107"/>
                    <a:pt x="49" y="102"/>
                  </a:cubicBezTo>
                  <a:cubicBezTo>
                    <a:pt x="51" y="96"/>
                    <a:pt x="53" y="91"/>
                    <a:pt x="56" y="86"/>
                  </a:cubicBezTo>
                  <a:cubicBezTo>
                    <a:pt x="62" y="72"/>
                    <a:pt x="70" y="62"/>
                    <a:pt x="79" y="54"/>
                  </a:cubicBezTo>
                  <a:cubicBezTo>
                    <a:pt x="89" y="46"/>
                    <a:pt x="99" y="41"/>
                    <a:pt x="110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8" y="42"/>
                    <a:pt x="118" y="42"/>
                    <a:pt x="118" y="42"/>
                  </a:cubicBezTo>
                  <a:cubicBezTo>
                    <a:pt x="123" y="43"/>
                    <a:pt x="127" y="45"/>
                    <a:pt x="130" y="49"/>
                  </a:cubicBezTo>
                  <a:cubicBezTo>
                    <a:pt x="137" y="58"/>
                    <a:pt x="137" y="58"/>
                    <a:pt x="137" y="58"/>
                  </a:cubicBezTo>
                  <a:cubicBezTo>
                    <a:pt x="143" y="46"/>
                    <a:pt x="143" y="46"/>
                    <a:pt x="143" y="46"/>
                  </a:cubicBezTo>
                  <a:cubicBezTo>
                    <a:pt x="163" y="46"/>
                    <a:pt x="163" y="46"/>
                    <a:pt x="163" y="46"/>
                  </a:cubicBezTo>
                  <a:cubicBezTo>
                    <a:pt x="132" y="121"/>
                    <a:pt x="132" y="121"/>
                    <a:pt x="132" y="121"/>
                  </a:cubicBezTo>
                  <a:cubicBezTo>
                    <a:pt x="130" y="129"/>
                    <a:pt x="130" y="129"/>
                    <a:pt x="130" y="129"/>
                  </a:cubicBezTo>
                  <a:cubicBezTo>
                    <a:pt x="129" y="131"/>
                    <a:pt x="129" y="134"/>
                    <a:pt x="129" y="135"/>
                  </a:cubicBezTo>
                  <a:cubicBezTo>
                    <a:pt x="129" y="138"/>
                    <a:pt x="129" y="140"/>
                    <a:pt x="131" y="140"/>
                  </a:cubicBezTo>
                  <a:cubicBezTo>
                    <a:pt x="134" y="141"/>
                    <a:pt x="134" y="141"/>
                    <a:pt x="134" y="141"/>
                  </a:cubicBezTo>
                  <a:cubicBezTo>
                    <a:pt x="137" y="141"/>
                    <a:pt x="137" y="141"/>
                    <a:pt x="137" y="141"/>
                  </a:cubicBezTo>
                  <a:cubicBezTo>
                    <a:pt x="147" y="141"/>
                    <a:pt x="157" y="134"/>
                    <a:pt x="168" y="120"/>
                  </a:cubicBezTo>
                  <a:cubicBezTo>
                    <a:pt x="178" y="107"/>
                    <a:pt x="183" y="92"/>
                    <a:pt x="183" y="76"/>
                  </a:cubicBezTo>
                  <a:cubicBezTo>
                    <a:pt x="183" y="58"/>
                    <a:pt x="176" y="43"/>
                    <a:pt x="162" y="31"/>
                  </a:cubicBezTo>
                  <a:cubicBezTo>
                    <a:pt x="155" y="25"/>
                    <a:pt x="148" y="21"/>
                    <a:pt x="139" y="18"/>
                  </a:cubicBezTo>
                  <a:cubicBezTo>
                    <a:pt x="131" y="15"/>
                    <a:pt x="122" y="13"/>
                    <a:pt x="113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81" y="16"/>
                    <a:pt x="60" y="26"/>
                    <a:pt x="43" y="44"/>
                  </a:cubicBezTo>
                  <a:cubicBezTo>
                    <a:pt x="26" y="62"/>
                    <a:pt x="17" y="82"/>
                    <a:pt x="17" y="105"/>
                  </a:cubicBezTo>
                  <a:cubicBezTo>
                    <a:pt x="17" y="126"/>
                    <a:pt x="24" y="142"/>
                    <a:pt x="38" y="155"/>
                  </a:cubicBezTo>
                  <a:cubicBezTo>
                    <a:pt x="53" y="169"/>
                    <a:pt x="73" y="176"/>
                    <a:pt x="99" y="176"/>
                  </a:cubicBezTo>
                  <a:cubicBezTo>
                    <a:pt x="115" y="176"/>
                    <a:pt x="131" y="173"/>
                    <a:pt x="145" y="166"/>
                  </a:cubicBezTo>
                  <a:cubicBezTo>
                    <a:pt x="152" y="164"/>
                    <a:pt x="160" y="159"/>
                    <a:pt x="170" y="152"/>
                  </a:cubicBezTo>
                  <a:cubicBezTo>
                    <a:pt x="178" y="157"/>
                    <a:pt x="178" y="157"/>
                    <a:pt x="178" y="157"/>
                  </a:cubicBezTo>
                  <a:cubicBezTo>
                    <a:pt x="166" y="167"/>
                    <a:pt x="154" y="175"/>
                    <a:pt x="142" y="180"/>
                  </a:cubicBezTo>
                  <a:cubicBezTo>
                    <a:pt x="128" y="185"/>
                    <a:pt x="114" y="188"/>
                    <a:pt x="98" y="188"/>
                  </a:cubicBezTo>
                  <a:cubicBezTo>
                    <a:pt x="72" y="188"/>
                    <a:pt x="49" y="181"/>
                    <a:pt x="30" y="166"/>
                  </a:cubicBezTo>
                  <a:cubicBezTo>
                    <a:pt x="10" y="150"/>
                    <a:pt x="0" y="130"/>
                    <a:pt x="0" y="106"/>
                  </a:cubicBezTo>
                  <a:cubicBezTo>
                    <a:pt x="0" y="81"/>
                    <a:pt x="10" y="58"/>
                    <a:pt x="29" y="36"/>
                  </a:cubicBezTo>
                  <a:cubicBezTo>
                    <a:pt x="51" y="12"/>
                    <a:pt x="76" y="0"/>
                    <a:pt x="105" y="0"/>
                  </a:cubicBezTo>
                  <a:cubicBezTo>
                    <a:pt x="131" y="0"/>
                    <a:pt x="152" y="8"/>
                    <a:pt x="169" y="22"/>
                  </a:cubicBezTo>
                  <a:cubicBezTo>
                    <a:pt x="186" y="36"/>
                    <a:pt x="195" y="54"/>
                    <a:pt x="195" y="76"/>
                  </a:cubicBezTo>
                  <a:cubicBezTo>
                    <a:pt x="195" y="85"/>
                    <a:pt x="193" y="94"/>
                    <a:pt x="191" y="103"/>
                  </a:cubicBezTo>
                  <a:close/>
                  <a:moveTo>
                    <a:pt x="121" y="52"/>
                  </a:moveTo>
                  <a:cubicBezTo>
                    <a:pt x="119" y="51"/>
                    <a:pt x="117" y="51"/>
                    <a:pt x="115" y="51"/>
                  </a:cubicBezTo>
                  <a:cubicBezTo>
                    <a:pt x="108" y="51"/>
                    <a:pt x="101" y="55"/>
                    <a:pt x="93" y="64"/>
                  </a:cubicBezTo>
                  <a:cubicBezTo>
                    <a:pt x="86" y="72"/>
                    <a:pt x="80" y="81"/>
                    <a:pt x="75" y="92"/>
                  </a:cubicBezTo>
                  <a:cubicBezTo>
                    <a:pt x="73" y="98"/>
                    <a:pt x="71" y="104"/>
                    <a:pt x="69" y="109"/>
                  </a:cubicBezTo>
                  <a:cubicBezTo>
                    <a:pt x="67" y="116"/>
                    <a:pt x="66" y="122"/>
                    <a:pt x="66" y="127"/>
                  </a:cubicBezTo>
                  <a:cubicBezTo>
                    <a:pt x="66" y="130"/>
                    <a:pt x="66" y="133"/>
                    <a:pt x="67" y="136"/>
                  </a:cubicBezTo>
                  <a:cubicBezTo>
                    <a:pt x="69" y="138"/>
                    <a:pt x="71" y="140"/>
                    <a:pt x="74" y="141"/>
                  </a:cubicBezTo>
                  <a:cubicBezTo>
                    <a:pt x="77" y="142"/>
                    <a:pt x="80" y="143"/>
                    <a:pt x="83" y="143"/>
                  </a:cubicBezTo>
                  <a:cubicBezTo>
                    <a:pt x="92" y="143"/>
                    <a:pt x="100" y="137"/>
                    <a:pt x="107" y="124"/>
                  </a:cubicBezTo>
                  <a:cubicBezTo>
                    <a:pt x="108" y="123"/>
                    <a:pt x="109" y="121"/>
                    <a:pt x="111" y="118"/>
                  </a:cubicBezTo>
                  <a:cubicBezTo>
                    <a:pt x="113" y="114"/>
                    <a:pt x="115" y="110"/>
                    <a:pt x="118" y="104"/>
                  </a:cubicBezTo>
                  <a:cubicBezTo>
                    <a:pt x="121" y="98"/>
                    <a:pt x="124" y="92"/>
                    <a:pt x="126" y="86"/>
                  </a:cubicBezTo>
                  <a:cubicBezTo>
                    <a:pt x="128" y="78"/>
                    <a:pt x="129" y="72"/>
                    <a:pt x="129" y="67"/>
                  </a:cubicBezTo>
                  <a:cubicBezTo>
                    <a:pt x="129" y="63"/>
                    <a:pt x="129" y="60"/>
                    <a:pt x="127" y="58"/>
                  </a:cubicBezTo>
                  <a:cubicBezTo>
                    <a:pt x="126" y="55"/>
                    <a:pt x="124" y="54"/>
                    <a:pt x="121" y="52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90" name="Group 89"/>
            <p:cNvGrpSpPr/>
            <p:nvPr/>
          </p:nvGrpSpPr>
          <p:grpSpPr>
            <a:xfrm>
              <a:off x="7449596" y="4422995"/>
              <a:ext cx="302471" cy="255374"/>
              <a:chOff x="2272260" y="2456027"/>
              <a:chExt cx="699186" cy="590317"/>
            </a:xfrm>
            <a:solidFill>
              <a:schemeClr val="accent3"/>
            </a:solidFill>
          </p:grpSpPr>
          <p:sp>
            <p:nvSpPr>
              <p:cNvPr id="91" name="Freeform 83"/>
              <p:cNvSpPr/>
              <p:nvPr/>
            </p:nvSpPr>
            <p:spPr bwMode="auto">
              <a:xfrm>
                <a:off x="2272260" y="2743928"/>
                <a:ext cx="455640" cy="302416"/>
              </a:xfrm>
              <a:custGeom>
                <a:avLst/>
                <a:gdLst>
                  <a:gd name="T0" fmla="*/ 239 w 239"/>
                  <a:gd name="T1" fmla="*/ 159 h 159"/>
                  <a:gd name="T2" fmla="*/ 120 w 239"/>
                  <a:gd name="T3" fmla="*/ 0 h 159"/>
                  <a:gd name="T4" fmla="*/ 0 w 239"/>
                  <a:gd name="T5" fmla="*/ 159 h 159"/>
                  <a:gd name="T6" fmla="*/ 239 w 239"/>
                  <a:gd name="T7" fmla="*/ 159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39" h="159">
                    <a:moveTo>
                      <a:pt x="239" y="159"/>
                    </a:moveTo>
                    <a:cubicBezTo>
                      <a:pt x="239" y="71"/>
                      <a:pt x="186" y="0"/>
                      <a:pt x="120" y="0"/>
                    </a:cubicBezTo>
                    <a:cubicBezTo>
                      <a:pt x="54" y="0"/>
                      <a:pt x="0" y="71"/>
                      <a:pt x="0" y="159"/>
                    </a:cubicBezTo>
                    <a:lnTo>
                      <a:pt x="239" y="15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92" name="Oval 84"/>
              <p:cNvSpPr>
                <a:spLocks noChangeArrowheads="1"/>
              </p:cNvSpPr>
              <p:nvPr/>
            </p:nvSpPr>
            <p:spPr bwMode="auto">
              <a:xfrm>
                <a:off x="2363388" y="2456027"/>
                <a:ext cx="266933" cy="26693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93" name="Freeform 85"/>
              <p:cNvSpPr/>
              <p:nvPr/>
            </p:nvSpPr>
            <p:spPr bwMode="auto">
              <a:xfrm>
                <a:off x="2659353" y="2743928"/>
                <a:ext cx="312093" cy="302416"/>
              </a:xfrm>
              <a:custGeom>
                <a:avLst/>
                <a:gdLst>
                  <a:gd name="T0" fmla="*/ 45 w 164"/>
                  <a:gd name="T1" fmla="*/ 0 h 159"/>
                  <a:gd name="T2" fmla="*/ 0 w 164"/>
                  <a:gd name="T3" fmla="*/ 11 h 159"/>
                  <a:gd name="T4" fmla="*/ 76 w 164"/>
                  <a:gd name="T5" fmla="*/ 159 h 159"/>
                  <a:gd name="T6" fmla="*/ 164 w 164"/>
                  <a:gd name="T7" fmla="*/ 159 h 159"/>
                  <a:gd name="T8" fmla="*/ 45 w 164"/>
                  <a:gd name="T9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4" h="159">
                    <a:moveTo>
                      <a:pt x="45" y="0"/>
                    </a:moveTo>
                    <a:cubicBezTo>
                      <a:pt x="29" y="0"/>
                      <a:pt x="14" y="4"/>
                      <a:pt x="0" y="11"/>
                    </a:cubicBezTo>
                    <a:cubicBezTo>
                      <a:pt x="45" y="35"/>
                      <a:pt x="76" y="92"/>
                      <a:pt x="76" y="159"/>
                    </a:cubicBezTo>
                    <a:cubicBezTo>
                      <a:pt x="164" y="159"/>
                      <a:pt x="164" y="159"/>
                      <a:pt x="164" y="159"/>
                    </a:cubicBezTo>
                    <a:cubicBezTo>
                      <a:pt x="164" y="71"/>
                      <a:pt x="111" y="0"/>
                      <a:pt x="4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94" name="Freeform 86"/>
              <p:cNvSpPr/>
              <p:nvPr/>
            </p:nvSpPr>
            <p:spPr bwMode="auto">
              <a:xfrm>
                <a:off x="2656933" y="2456027"/>
                <a:ext cx="217740" cy="266933"/>
              </a:xfrm>
              <a:custGeom>
                <a:avLst/>
                <a:gdLst>
                  <a:gd name="T0" fmla="*/ 26 w 114"/>
                  <a:gd name="T1" fmla="*/ 70 h 140"/>
                  <a:gd name="T2" fmla="*/ 0 w 114"/>
                  <a:gd name="T3" fmla="*/ 124 h 140"/>
                  <a:gd name="T4" fmla="*/ 44 w 114"/>
                  <a:gd name="T5" fmla="*/ 140 h 140"/>
                  <a:gd name="T6" fmla="*/ 114 w 114"/>
                  <a:gd name="T7" fmla="*/ 70 h 140"/>
                  <a:gd name="T8" fmla="*/ 44 w 114"/>
                  <a:gd name="T9" fmla="*/ 0 h 140"/>
                  <a:gd name="T10" fmla="*/ 0 w 114"/>
                  <a:gd name="T11" fmla="*/ 15 h 140"/>
                  <a:gd name="T12" fmla="*/ 26 w 114"/>
                  <a:gd name="T13" fmla="*/ 7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4" h="140">
                    <a:moveTo>
                      <a:pt x="26" y="70"/>
                    </a:moveTo>
                    <a:cubicBezTo>
                      <a:pt x="26" y="92"/>
                      <a:pt x="16" y="111"/>
                      <a:pt x="0" y="124"/>
                    </a:cubicBezTo>
                    <a:cubicBezTo>
                      <a:pt x="12" y="134"/>
                      <a:pt x="27" y="140"/>
                      <a:pt x="44" y="140"/>
                    </a:cubicBezTo>
                    <a:cubicBezTo>
                      <a:pt x="83" y="140"/>
                      <a:pt x="114" y="108"/>
                      <a:pt x="114" y="70"/>
                    </a:cubicBezTo>
                    <a:cubicBezTo>
                      <a:pt x="114" y="31"/>
                      <a:pt x="83" y="0"/>
                      <a:pt x="44" y="0"/>
                    </a:cubicBezTo>
                    <a:cubicBezTo>
                      <a:pt x="27" y="0"/>
                      <a:pt x="12" y="5"/>
                      <a:pt x="0" y="15"/>
                    </a:cubicBezTo>
                    <a:cubicBezTo>
                      <a:pt x="16" y="28"/>
                      <a:pt x="26" y="48"/>
                      <a:pt x="26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</p:grpSp>
      </p:grpSp>
    </p:spTree>
  </p:cSld>
  <p:clrMapOvr>
    <a:masterClrMapping/>
  </p:clrMapOvr>
  <p:transition spd="slow"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9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24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830265" y="600781"/>
            <a:ext cx="6034087" cy="177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3600" dirty="0">
                <a:solidFill>
                  <a:srgbClr val="767171"/>
                </a:solidFill>
                <a:latin typeface="Calibri Light" panose="020F0302020204030204" pitchFamily="34" charset="0"/>
              </a:rPr>
              <a:t>Paid promotion strategy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3600" dirty="0">
              <a:solidFill>
                <a:srgbClr val="767171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>
            <a:off x="6165850" y="2214563"/>
            <a:ext cx="0" cy="3089275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 bwMode="auto">
          <a:xfrm>
            <a:off x="748129" y="3048885"/>
            <a:ext cx="720725" cy="720725"/>
            <a:chOff x="6325956" y="1809336"/>
            <a:chExt cx="1588229" cy="1588229"/>
          </a:xfrm>
        </p:grpSpPr>
        <p:sp>
          <p:nvSpPr>
            <p:cNvPr id="18" name="Oval 17"/>
            <p:cNvSpPr/>
            <p:nvPr/>
          </p:nvSpPr>
          <p:spPr>
            <a:xfrm>
              <a:off x="6325956" y="1809336"/>
              <a:ext cx="1588229" cy="1588229"/>
            </a:xfrm>
            <a:prstGeom prst="ellipse">
              <a:avLst/>
            </a:prstGeom>
            <a:solidFill>
              <a:schemeClr val="accent4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" name="Oval 4"/>
            <p:cNvSpPr/>
            <p:nvPr/>
          </p:nvSpPr>
          <p:spPr>
            <a:xfrm>
              <a:off x="6483378" y="1966758"/>
              <a:ext cx="1273382" cy="1273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143061" tIns="55880" rIns="143061" bIns="55880" anchor="ctr"/>
            <a:lstStyle/>
            <a:p>
              <a:pPr algn="ctr" defTabSz="19558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id-ID" altLang="zh-CN" sz="3200" dirty="0">
                  <a:solidFill>
                    <a:srgbClr val="F2F2F2"/>
                  </a:solidFill>
                  <a:latin typeface="FontAwesome" pitchFamily="2" charset="0"/>
                </a:rPr>
                <a:t></a:t>
              </a:r>
              <a:endParaRPr lang="id-ID" altLang="zh-CN" sz="2400" dirty="0">
                <a:solidFill>
                  <a:srgbClr val="F2F2F2"/>
                </a:solidFill>
                <a:latin typeface="FontAwesome" pitchFamily="2" charset="0"/>
              </a:endParaRPr>
            </a:p>
          </p:txBody>
        </p:sp>
      </p:grpSp>
      <p:sp>
        <p:nvSpPr>
          <p:cNvPr id="27" name="Oval 26"/>
          <p:cNvSpPr/>
          <p:nvPr/>
        </p:nvSpPr>
        <p:spPr bwMode="auto">
          <a:xfrm>
            <a:off x="791951" y="1979807"/>
            <a:ext cx="720725" cy="720725"/>
          </a:xfrm>
          <a:prstGeom prst="ellipse">
            <a:avLst/>
          </a:prstGeom>
          <a:solidFill>
            <a:schemeClr val="accent2"/>
          </a:solidFill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pSp>
        <p:nvGrpSpPr>
          <p:cNvPr id="33" name="Group 32"/>
          <p:cNvGrpSpPr/>
          <p:nvPr/>
        </p:nvGrpSpPr>
        <p:grpSpPr bwMode="auto">
          <a:xfrm>
            <a:off x="7124700" y="3712756"/>
            <a:ext cx="720725" cy="719138"/>
            <a:chOff x="6325956" y="1809336"/>
            <a:chExt cx="1588229" cy="1588229"/>
          </a:xfrm>
        </p:grpSpPr>
        <p:sp>
          <p:nvSpPr>
            <p:cNvPr id="34" name="Oval 33"/>
            <p:cNvSpPr/>
            <p:nvPr/>
          </p:nvSpPr>
          <p:spPr>
            <a:xfrm>
              <a:off x="6325956" y="1809336"/>
              <a:ext cx="1588229" cy="1588229"/>
            </a:xfrm>
            <a:prstGeom prst="ellipse">
              <a:avLst/>
            </a:prstGeom>
            <a:solidFill>
              <a:srgbClr val="7030A0"/>
            </a:solidFill>
            <a:ln w="25400"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35" name="Oval 4"/>
            <p:cNvSpPr/>
            <p:nvPr/>
          </p:nvSpPr>
          <p:spPr>
            <a:xfrm>
              <a:off x="6483381" y="1967108"/>
              <a:ext cx="1273382" cy="127268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  <p:txBody>
            <a:bodyPr lIns="143061" tIns="55880" rIns="143061" bIns="55880" anchor="ctr"/>
            <a:lstStyle/>
            <a:p>
              <a:pPr algn="ctr" defTabSz="19558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id-ID" altLang="zh-CN" sz="3200" dirty="0">
                  <a:solidFill>
                    <a:srgbClr val="F2F2F2"/>
                  </a:solidFill>
                  <a:latin typeface="FontAwesome" pitchFamily="2" charset="0"/>
                </a:rPr>
                <a:t></a:t>
              </a:r>
              <a:endParaRPr lang="id-ID" altLang="zh-CN" sz="2400" dirty="0">
                <a:solidFill>
                  <a:srgbClr val="F2F2F2"/>
                </a:solidFill>
                <a:latin typeface="FontAwesome" pitchFamily="2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 bwMode="auto">
          <a:xfrm>
            <a:off x="1677598" y="3182526"/>
            <a:ext cx="3629027" cy="3290695"/>
            <a:chOff x="1955186" y="2673235"/>
            <a:chExt cx="3628573" cy="3290661"/>
          </a:xfrm>
        </p:grpSpPr>
        <p:sp>
          <p:nvSpPr>
            <p:cNvPr id="20507" name="TextBox 36"/>
            <p:cNvSpPr txBox="1">
              <a:spLocks noChangeArrowheads="1"/>
            </p:cNvSpPr>
            <p:nvPr/>
          </p:nvSpPr>
          <p:spPr bwMode="auto">
            <a:xfrm>
              <a:off x="1955188" y="2673235"/>
              <a:ext cx="3628571" cy="101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id-ID" altLang="zh-CN" b="1" dirty="0">
                  <a:solidFill>
                    <a:srgbClr val="767171"/>
                  </a:solidFill>
                </a:rPr>
                <a:t>System intelligent delivery</a:t>
              </a:r>
              <a:endParaRPr lang="en-US" altLang="zh-CN" b="1" dirty="0">
                <a:solidFill>
                  <a:srgbClr val="767171"/>
                </a:solidFill>
              </a:endParaRPr>
            </a:p>
            <a:p>
              <a:r>
                <a:rPr lang="en-US" altLang="zh-CN" sz="1200" dirty="0">
                  <a:solidFill>
                    <a:srgbClr val="A6A6A6"/>
                  </a:solidFill>
                  <a:latin typeface="Calibri" panose="020F0502020204030204"/>
                </a:rPr>
                <a:t>Based on the title and content of the video to the users with corresponding hobbies </a:t>
              </a:r>
            </a:p>
            <a:p>
              <a:pPr eaLnBrk="1" hangingPunct="1"/>
              <a:endParaRPr lang="id-ID" altLang="zh-CN" b="1" dirty="0">
                <a:solidFill>
                  <a:srgbClr val="767171"/>
                </a:solidFill>
              </a:endParaRPr>
            </a:p>
          </p:txBody>
        </p:sp>
        <p:sp>
          <p:nvSpPr>
            <p:cNvPr id="20508" name="TextBox 37"/>
            <p:cNvSpPr txBox="1">
              <a:spLocks noChangeArrowheads="1"/>
            </p:cNvSpPr>
            <p:nvPr/>
          </p:nvSpPr>
          <p:spPr bwMode="auto">
            <a:xfrm>
              <a:off x="1955187" y="3667691"/>
              <a:ext cx="3628571" cy="12926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id-ID" altLang="zh-CN" b="1" dirty="0">
                  <a:solidFill>
                    <a:srgbClr val="767171"/>
                  </a:solidFill>
                </a:rPr>
                <a:t>Custom targeted delivery</a:t>
              </a:r>
              <a:endParaRPr lang="en-US" altLang="zh-CN" b="1" dirty="0">
                <a:solidFill>
                  <a:srgbClr val="767171"/>
                </a:solidFill>
              </a:endParaRPr>
            </a:p>
            <a:p>
              <a:r>
                <a:rPr lang="en-US" altLang="zh-CN" sz="1200" dirty="0">
                  <a:solidFill>
                    <a:srgbClr val="A6A6A6"/>
                  </a:solidFill>
                  <a:latin typeface="Calibri" panose="020F0502020204030204"/>
                </a:rPr>
                <a:t>Specify gender, age range, area, and interest tags</a:t>
              </a:r>
            </a:p>
            <a:p>
              <a:endParaRPr lang="id-ID" altLang="zh-CN" sz="1200" dirty="0">
                <a:solidFill>
                  <a:srgbClr val="A6A6A6"/>
                </a:solidFill>
                <a:latin typeface="Calibri" panose="020F0502020204030204"/>
              </a:endParaRPr>
            </a:p>
            <a:p>
              <a:endParaRPr lang="id-ID" altLang="zh-CN" b="1" dirty="0">
                <a:solidFill>
                  <a:srgbClr val="767171"/>
                </a:solidFill>
              </a:endParaRPr>
            </a:p>
            <a:p>
              <a:pPr eaLnBrk="1" hangingPunct="1"/>
              <a:endParaRPr lang="id-ID" altLang="zh-CN" b="1" dirty="0">
                <a:solidFill>
                  <a:srgbClr val="767171"/>
                </a:solidFill>
              </a:endParaRPr>
            </a:p>
          </p:txBody>
        </p:sp>
        <p:sp>
          <p:nvSpPr>
            <p:cNvPr id="20509" name="TextBox 38"/>
            <p:cNvSpPr txBox="1">
              <a:spLocks noChangeArrowheads="1"/>
            </p:cNvSpPr>
            <p:nvPr/>
          </p:nvSpPr>
          <p:spPr bwMode="auto">
            <a:xfrm>
              <a:off x="1955186" y="4763579"/>
              <a:ext cx="3628571" cy="12003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id-ID" altLang="zh-CN" b="1" dirty="0">
                  <a:solidFill>
                    <a:srgbClr val="767171"/>
                  </a:solidFill>
                </a:rPr>
                <a:t>Related fans delivery</a:t>
              </a:r>
              <a:endParaRPr lang="en-US" altLang="zh-CN" b="1" dirty="0">
                <a:solidFill>
                  <a:srgbClr val="767171"/>
                </a:solidFill>
              </a:endParaRPr>
            </a:p>
            <a:p>
              <a:pPr lvl="0"/>
              <a:r>
                <a:rPr lang="en-US" altLang="zh-CN" sz="1200" dirty="0">
                  <a:solidFill>
                    <a:srgbClr val="A6A6A6"/>
                  </a:solidFill>
                  <a:latin typeface="Calibri" panose="020F0502020204030204"/>
                </a:rPr>
                <a:t>This strategy could delivery videos to the fan or to a group similar to such a fan</a:t>
              </a:r>
            </a:p>
            <a:p>
              <a:pPr lvl="0"/>
              <a:endParaRPr lang="en-US" altLang="zh-CN" sz="1200" dirty="0">
                <a:solidFill>
                  <a:srgbClr val="A6A6A6"/>
                </a:solidFill>
                <a:latin typeface="Calibri" panose="020F0502020204030204"/>
              </a:endParaRPr>
            </a:p>
            <a:p>
              <a:endParaRPr lang="id-ID" altLang="zh-CN" b="1" dirty="0">
                <a:solidFill>
                  <a:srgbClr val="76717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 bwMode="auto">
          <a:xfrm>
            <a:off x="1677597" y="2122195"/>
            <a:ext cx="9946852" cy="2767619"/>
            <a:chOff x="946582" y="2347810"/>
            <a:chExt cx="9945608" cy="2767591"/>
          </a:xfrm>
        </p:grpSpPr>
        <p:sp>
          <p:nvSpPr>
            <p:cNvPr id="20504" name="TextBox 41"/>
            <p:cNvSpPr txBox="1">
              <a:spLocks noChangeArrowheads="1"/>
            </p:cNvSpPr>
            <p:nvPr/>
          </p:nvSpPr>
          <p:spPr bwMode="auto">
            <a:xfrm>
              <a:off x="946582" y="2347810"/>
              <a:ext cx="3628571" cy="923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en-US" altLang="zh-CN" b="1" dirty="0">
                  <a:solidFill>
                    <a:srgbClr val="767171"/>
                  </a:solidFill>
                </a:rPr>
                <a:t>Dou+ function</a:t>
              </a:r>
            </a:p>
            <a:p>
              <a:r>
                <a:rPr lang="en-US" altLang="zh-CN" sz="1200" dirty="0">
                  <a:solidFill>
                    <a:srgbClr val="A6A6A6"/>
                  </a:solidFill>
                </a:rPr>
                <a:t>The delivery time is 6 hours, 12 hours and 24 hours, the amount of delivery can also be selected by yourself. the estimated playback volume will be different</a:t>
              </a:r>
              <a:endParaRPr lang="id-ID" altLang="zh-CN" sz="1200" dirty="0"/>
            </a:p>
          </p:txBody>
        </p:sp>
        <p:sp>
          <p:nvSpPr>
            <p:cNvPr id="20505" name="TextBox 42"/>
            <p:cNvSpPr txBox="1">
              <a:spLocks noChangeArrowheads="1"/>
            </p:cNvSpPr>
            <p:nvPr/>
          </p:nvSpPr>
          <p:spPr bwMode="auto">
            <a:xfrm>
              <a:off x="7263619" y="2774995"/>
              <a:ext cx="3628571" cy="7386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id-ID" altLang="zh-CN" b="1" dirty="0">
                  <a:solidFill>
                    <a:srgbClr val="767171"/>
                  </a:solidFill>
                </a:rPr>
                <a:t>Cover type ad video </a:t>
              </a:r>
            </a:p>
            <a:p>
              <a:pPr lvl="0"/>
              <a:r>
                <a:rPr lang="en-US" altLang="zh-CN" sz="1200" dirty="0">
                  <a:solidFill>
                    <a:srgbClr val="A6A6A6"/>
                  </a:solidFill>
                  <a:latin typeface="Calibri" panose="020F0502020204030204"/>
                </a:rPr>
                <a:t>Open-screen advertising,</a:t>
              </a:r>
              <a:r>
                <a:rPr lang="zh-CN" altLang="en-US" sz="1200" dirty="0">
                  <a:solidFill>
                    <a:srgbClr val="A6A6A6"/>
                  </a:solidFill>
                  <a:latin typeface="Calibri" panose="020F0502020204030204"/>
                </a:rPr>
                <a:t> </a:t>
              </a:r>
              <a:r>
                <a:rPr lang="en-US" altLang="zh-CN" sz="1200" dirty="0">
                  <a:solidFill>
                    <a:srgbClr val="A6A6A6"/>
                  </a:solidFill>
                  <a:latin typeface="Calibri" panose="020F0502020204030204"/>
                </a:rPr>
                <a:t>static or dynamic on the screen for 5 seconds </a:t>
              </a:r>
              <a:endParaRPr lang="id-ID" altLang="zh-CN" b="1" dirty="0">
                <a:solidFill>
                  <a:srgbClr val="767171"/>
                </a:solidFill>
              </a:endParaRPr>
            </a:p>
          </p:txBody>
        </p:sp>
        <p:sp>
          <p:nvSpPr>
            <p:cNvPr id="20506" name="TextBox 43"/>
            <p:cNvSpPr txBox="1">
              <a:spLocks noChangeArrowheads="1"/>
            </p:cNvSpPr>
            <p:nvPr/>
          </p:nvSpPr>
          <p:spPr bwMode="auto">
            <a:xfrm>
              <a:off x="7263619" y="4099748"/>
              <a:ext cx="3628571" cy="101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r>
                <a:rPr lang="id-ID" altLang="zh-CN" b="1" dirty="0">
                  <a:solidFill>
                    <a:srgbClr val="767171"/>
                  </a:solidFill>
                </a:rPr>
                <a:t>Plug-in ad video</a:t>
              </a:r>
              <a:endParaRPr lang="en-US" altLang="zh-CN" b="1" dirty="0">
                <a:solidFill>
                  <a:srgbClr val="767171"/>
                </a:solidFill>
              </a:endParaRPr>
            </a:p>
            <a:p>
              <a:pPr lvl="0"/>
              <a:r>
                <a:rPr lang="en-US" altLang="zh-CN" sz="1200" dirty="0">
                  <a:solidFill>
                    <a:srgbClr val="A6A6A6"/>
                  </a:solidFill>
                  <a:latin typeface="Calibri" panose="020F0502020204030204"/>
                </a:rPr>
                <a:t>Information flow advertisement</a:t>
              </a:r>
            </a:p>
            <a:p>
              <a:pPr lvl="0"/>
              <a:r>
                <a:rPr lang="en-US" altLang="zh-CN" sz="1200" dirty="0">
                  <a:solidFill>
                    <a:srgbClr val="A6A6A6"/>
                  </a:solidFill>
                  <a:latin typeface="Calibri" panose="020F0502020204030204"/>
                </a:rPr>
                <a:t>Cooperate with short video experts</a:t>
              </a:r>
            </a:p>
            <a:p>
              <a:pPr eaLnBrk="1" hangingPunct="1"/>
              <a:endParaRPr lang="id-ID" altLang="zh-CN" b="1" dirty="0">
                <a:solidFill>
                  <a:srgbClr val="767171"/>
                </a:solidFill>
              </a:endParaRPr>
            </a:p>
          </p:txBody>
        </p:sp>
      </p:grpSp>
      <p:sp>
        <p:nvSpPr>
          <p:cNvPr id="21" name="Oval 20"/>
          <p:cNvSpPr/>
          <p:nvPr/>
        </p:nvSpPr>
        <p:spPr bwMode="auto">
          <a:xfrm>
            <a:off x="762001" y="4046172"/>
            <a:ext cx="719137" cy="719138"/>
          </a:xfrm>
          <a:prstGeom prst="ellipse">
            <a:avLst/>
          </a:prstGeom>
          <a:solidFill>
            <a:schemeClr val="accent6"/>
          </a:solidFill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1" name="Oval 30"/>
          <p:cNvSpPr/>
          <p:nvPr/>
        </p:nvSpPr>
        <p:spPr bwMode="auto">
          <a:xfrm>
            <a:off x="7124700" y="2444002"/>
            <a:ext cx="720725" cy="719138"/>
          </a:xfrm>
          <a:prstGeom prst="ellipse">
            <a:avLst/>
          </a:prstGeom>
          <a:solidFill>
            <a:schemeClr val="accent5"/>
          </a:solidFill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Oval 23"/>
          <p:cNvSpPr/>
          <p:nvPr/>
        </p:nvSpPr>
        <p:spPr bwMode="auto">
          <a:xfrm>
            <a:off x="754063" y="5101431"/>
            <a:ext cx="719137" cy="719138"/>
          </a:xfrm>
          <a:prstGeom prst="ellipse">
            <a:avLst/>
          </a:prstGeom>
          <a:solidFill>
            <a:srgbClr val="FF0000"/>
          </a:solidFill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/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934204" y="595927"/>
            <a:ext cx="38938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3600" dirty="0">
                <a:solidFill>
                  <a:srgbClr val="767171"/>
                </a:solidFill>
                <a:latin typeface="Calibri Light" panose="020F0302020204030204" pitchFamily="34" charset="0"/>
                <a:cs typeface="+mn-cs"/>
              </a:rPr>
              <a:t>Advertising strategy</a:t>
            </a:r>
            <a:endParaRPr lang="zh-CN" altLang="en-US" sz="3600" dirty="0">
              <a:solidFill>
                <a:srgbClr val="767171"/>
              </a:solidFill>
              <a:latin typeface="Calibri Light" panose="020F0302020204030204" pitchFamily="34" charset="0"/>
              <a:cs typeface="+mn-cs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4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2" fill="hold" nodeType="withEffect">
                                  <p:stCondLst>
                                    <p:cond delay="49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CA1EB18E-0DD4-42D4-99F1-BC74A77E20B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25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3" y="330200"/>
            <a:ext cx="6034087" cy="83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id-ID" altLang="zh-CN" sz="3600" dirty="0">
                <a:solidFill>
                  <a:srgbClr val="767171"/>
                </a:solidFill>
                <a:latin typeface="Calibri Light" panose="020F0302020204030204" pitchFamily="34" charset="0"/>
              </a:rPr>
              <a:t>Paid promotion strategy</a:t>
            </a:r>
            <a:endParaRPr lang="en-US" altLang="zh-CN" sz="3600" dirty="0">
              <a:solidFill>
                <a:srgbClr val="767171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17" name="Group 16"/>
          <p:cNvGrpSpPr>
            <a:grpSpLocks noChangeAspect="1"/>
          </p:cNvGrpSpPr>
          <p:nvPr/>
        </p:nvGrpSpPr>
        <p:grpSpPr bwMode="auto">
          <a:xfrm>
            <a:off x="1196729" y="1772452"/>
            <a:ext cx="9733209" cy="3961598"/>
            <a:chOff x="2333045" y="1680566"/>
            <a:chExt cx="7386148" cy="3005983"/>
          </a:xfrm>
        </p:grpSpPr>
        <p:sp>
          <p:nvSpPr>
            <p:cNvPr id="23563" name="Rectangle 2"/>
            <p:cNvSpPr/>
            <p:nvPr/>
          </p:nvSpPr>
          <p:spPr bwMode="auto">
            <a:xfrm>
              <a:off x="4302902" y="1690800"/>
              <a:ext cx="1919073" cy="2842770"/>
            </a:xfrm>
            <a:prstGeom prst="rect">
              <a:avLst/>
            </a:prstGeom>
            <a:solidFill>
              <a:srgbClr val="3434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id-ID" altLang="id-ID" sz="2800"/>
            </a:p>
          </p:txBody>
        </p:sp>
        <p:grpSp>
          <p:nvGrpSpPr>
            <p:cNvPr id="23565" name="Group 4"/>
            <p:cNvGrpSpPr/>
            <p:nvPr/>
          </p:nvGrpSpPr>
          <p:grpSpPr bwMode="auto">
            <a:xfrm>
              <a:off x="2333045" y="2547342"/>
              <a:ext cx="7386042" cy="1985963"/>
              <a:chOff x="2231" y="959"/>
              <a:chExt cx="12407" cy="3336"/>
            </a:xfrm>
          </p:grpSpPr>
          <p:sp>
            <p:nvSpPr>
              <p:cNvPr id="23646" name="Rectangle 6"/>
              <p:cNvSpPr/>
              <p:nvPr/>
            </p:nvSpPr>
            <p:spPr bwMode="auto">
              <a:xfrm>
                <a:off x="2288" y="959"/>
                <a:ext cx="12350" cy="457"/>
              </a:xfrm>
              <a:prstGeom prst="rect">
                <a:avLst/>
              </a:prstGeom>
              <a:solidFill>
                <a:srgbClr val="808080">
                  <a:alpha val="1490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14902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endParaRPr lang="id-ID" altLang="id-ID" sz="2800"/>
              </a:p>
            </p:txBody>
          </p:sp>
          <p:sp>
            <p:nvSpPr>
              <p:cNvPr id="23647" name="Rectangle 7"/>
              <p:cNvSpPr/>
              <p:nvPr/>
            </p:nvSpPr>
            <p:spPr bwMode="auto">
              <a:xfrm>
                <a:off x="2231" y="2711"/>
                <a:ext cx="12350" cy="455"/>
              </a:xfrm>
              <a:prstGeom prst="rect">
                <a:avLst/>
              </a:prstGeom>
              <a:solidFill>
                <a:srgbClr val="808080">
                  <a:alpha val="1490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14902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endParaRPr lang="id-ID" altLang="id-ID" sz="2800"/>
              </a:p>
            </p:txBody>
          </p:sp>
          <p:sp>
            <p:nvSpPr>
              <p:cNvPr id="23648" name="Rectangle 8"/>
              <p:cNvSpPr/>
              <p:nvPr/>
            </p:nvSpPr>
            <p:spPr bwMode="auto">
              <a:xfrm>
                <a:off x="2288" y="2887"/>
                <a:ext cx="12350" cy="457"/>
              </a:xfrm>
              <a:prstGeom prst="rect">
                <a:avLst/>
              </a:prstGeom>
              <a:solidFill>
                <a:srgbClr val="808080">
                  <a:alpha val="1490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14902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endParaRPr lang="id-ID" altLang="id-ID" sz="2800"/>
              </a:p>
            </p:txBody>
          </p:sp>
          <p:sp>
            <p:nvSpPr>
              <p:cNvPr id="23649" name="Rectangle 9"/>
              <p:cNvSpPr/>
              <p:nvPr/>
            </p:nvSpPr>
            <p:spPr bwMode="auto">
              <a:xfrm>
                <a:off x="2288" y="3840"/>
                <a:ext cx="12350" cy="455"/>
              </a:xfrm>
              <a:prstGeom prst="rect">
                <a:avLst/>
              </a:prstGeom>
              <a:solidFill>
                <a:srgbClr val="808080">
                  <a:alpha val="14902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chemeClr val="tx1">
                        <a:alpha val="14902"/>
                      </a:schemeClr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/>
                <a:endParaRPr lang="id-ID" altLang="id-ID" sz="2800"/>
              </a:p>
            </p:txBody>
          </p:sp>
        </p:grpSp>
        <p:grpSp>
          <p:nvGrpSpPr>
            <p:cNvPr id="23567" name="Group 26"/>
            <p:cNvGrpSpPr/>
            <p:nvPr/>
          </p:nvGrpSpPr>
          <p:grpSpPr bwMode="auto">
            <a:xfrm>
              <a:off x="2427685" y="1680567"/>
              <a:ext cx="1766888" cy="324445"/>
              <a:chOff x="102" y="-17"/>
              <a:chExt cx="2968" cy="545"/>
            </a:xfrm>
          </p:grpSpPr>
          <p:sp>
            <p:nvSpPr>
              <p:cNvPr id="99" name="Rectangle 27"/>
              <p:cNvSpPr/>
              <p:nvPr/>
            </p:nvSpPr>
            <p:spPr bwMode="auto">
              <a:xfrm>
                <a:off x="102" y="-17"/>
                <a:ext cx="2968" cy="480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FF5308"/>
                    </a:solidFill>
                    <a:miter lim="8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lIns="0" tIns="0" rIns="0" bIns="0"/>
              <a:lstStyle/>
              <a:p>
                <a:pPr eaLnBrk="1" hangingPunct="1">
                  <a:defRPr/>
                </a:pPr>
                <a:endParaRPr lang="en-US" altLang="zh-CN" sz="2800"/>
              </a:p>
            </p:txBody>
          </p:sp>
          <p:sp>
            <p:nvSpPr>
              <p:cNvPr id="23642" name="Rectangle 28"/>
              <p:cNvSpPr/>
              <p:nvPr/>
            </p:nvSpPr>
            <p:spPr bwMode="auto">
              <a:xfrm>
                <a:off x="253" y="127"/>
                <a:ext cx="1289" cy="40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/>
              <a:p>
                <a:r>
                  <a:rPr lang="id-ID" altLang="id-ID" sz="1200" b="1" dirty="0">
                    <a:solidFill>
                      <a:srgbClr val="FFFFFF"/>
                    </a:solidFill>
                    <a:ea typeface="Roboto" panose="02000000000000000000" pitchFamily="2" charset="0"/>
                    <a:cs typeface="Arial" panose="020B0604020202020204" pitchFamily="34" charset="0"/>
                    <a:sym typeface="Bebas Neue" charset="0"/>
                  </a:rPr>
                  <a:t> Dou+ function</a:t>
                </a:r>
              </a:p>
              <a:p>
                <a:pPr eaLnBrk="1" hangingPunct="1"/>
                <a:endParaRPr lang="en-US" altLang="id-ID" sz="1200" b="1" dirty="0">
                  <a:solidFill>
                    <a:srgbClr val="FFFFFF"/>
                  </a:solidFill>
                  <a:ea typeface="Roboto" panose="02000000000000000000" pitchFamily="2" charset="0"/>
                  <a:cs typeface="Arial" panose="020B0604020202020204" pitchFamily="34" charset="0"/>
                  <a:sym typeface="Bebas Neue" charset="0"/>
                </a:endParaRPr>
              </a:p>
            </p:txBody>
          </p:sp>
        </p:grpSp>
        <p:sp>
          <p:nvSpPr>
            <p:cNvPr id="23639" name="Rectangle 30"/>
            <p:cNvSpPr/>
            <p:nvPr/>
          </p:nvSpPr>
          <p:spPr bwMode="auto">
            <a:xfrm>
              <a:off x="3422382" y="1680566"/>
              <a:ext cx="771841" cy="2857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FF5308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altLang="zh-CN" sz="2800"/>
            </a:p>
          </p:txBody>
        </p:sp>
        <p:grpSp>
          <p:nvGrpSpPr>
            <p:cNvPr id="23569" name="Group 32"/>
            <p:cNvGrpSpPr/>
            <p:nvPr/>
          </p:nvGrpSpPr>
          <p:grpSpPr bwMode="auto">
            <a:xfrm>
              <a:off x="2679502" y="2071092"/>
              <a:ext cx="114300" cy="2376488"/>
              <a:chOff x="0" y="0"/>
              <a:chExt cx="191" cy="3992"/>
            </a:xfrm>
          </p:grpSpPr>
          <p:sp>
            <p:nvSpPr>
              <p:cNvPr id="80" name="Freeform 33"/>
              <p:cNvSpPr/>
              <p:nvPr/>
            </p:nvSpPr>
            <p:spPr bwMode="auto">
              <a:xfrm>
                <a:off x="13" y="1"/>
                <a:ext cx="177" cy="127"/>
              </a:xfrm>
              <a:custGeom>
                <a:avLst/>
                <a:gdLst>
                  <a:gd name="T0" fmla="*/ 0 w 21600"/>
                  <a:gd name="T1" fmla="*/ 8757 h 21600"/>
                  <a:gd name="T2" fmla="*/ 7039 w 21600"/>
                  <a:gd name="T3" fmla="*/ 2160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endParaRPr>
              </a:p>
            </p:txBody>
          </p:sp>
          <p:grpSp>
            <p:nvGrpSpPr>
              <p:cNvPr id="23623" name="Group 34"/>
              <p:cNvGrpSpPr/>
              <p:nvPr/>
            </p:nvGrpSpPr>
            <p:grpSpPr bwMode="auto">
              <a:xfrm>
                <a:off x="0" y="2381"/>
                <a:ext cx="168" cy="166"/>
                <a:chOff x="0" y="0"/>
                <a:chExt cx="168" cy="165"/>
              </a:xfrm>
            </p:grpSpPr>
            <p:sp>
              <p:nvSpPr>
                <p:cNvPr id="23637" name="Line 35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96" name="Line 36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-9" y="7"/>
                  <a:ext cx="177" cy="159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8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</a:endParaRPr>
                </a:p>
              </p:txBody>
            </p:sp>
          </p:grpSp>
          <p:sp>
            <p:nvSpPr>
              <p:cNvPr id="82" name="Freeform 37"/>
              <p:cNvSpPr/>
              <p:nvPr/>
            </p:nvSpPr>
            <p:spPr bwMode="auto">
              <a:xfrm>
                <a:off x="13" y="482"/>
                <a:ext cx="177" cy="129"/>
              </a:xfrm>
              <a:custGeom>
                <a:avLst/>
                <a:gdLst>
                  <a:gd name="T0" fmla="*/ 0 w 21600"/>
                  <a:gd name="T1" fmla="*/ 8757 h 21600"/>
                  <a:gd name="T2" fmla="*/ 7039 w 21600"/>
                  <a:gd name="T3" fmla="*/ 2160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endParaRPr>
              </a:p>
            </p:txBody>
          </p:sp>
          <p:sp>
            <p:nvSpPr>
              <p:cNvPr id="83" name="Freeform 38"/>
              <p:cNvSpPr/>
              <p:nvPr/>
            </p:nvSpPr>
            <p:spPr bwMode="auto">
              <a:xfrm>
                <a:off x="13" y="956"/>
                <a:ext cx="177" cy="121"/>
              </a:xfrm>
              <a:custGeom>
                <a:avLst/>
                <a:gdLst>
                  <a:gd name="T0" fmla="*/ 0 w 21600"/>
                  <a:gd name="T1" fmla="*/ 8757 h 21600"/>
                  <a:gd name="T2" fmla="*/ 7039 w 21600"/>
                  <a:gd name="T3" fmla="*/ 2160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endParaRPr>
              </a:p>
            </p:txBody>
          </p:sp>
          <p:grpSp>
            <p:nvGrpSpPr>
              <p:cNvPr id="23626" name="Group 39"/>
              <p:cNvGrpSpPr/>
              <p:nvPr/>
            </p:nvGrpSpPr>
            <p:grpSpPr bwMode="auto">
              <a:xfrm>
                <a:off x="0" y="1432"/>
                <a:ext cx="168" cy="166"/>
                <a:chOff x="0" y="0"/>
                <a:chExt cx="168" cy="165"/>
              </a:xfrm>
            </p:grpSpPr>
            <p:sp>
              <p:nvSpPr>
                <p:cNvPr id="23635" name="Line 40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94" name="Line 41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-9" y="7"/>
                  <a:ext cx="177" cy="159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8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</a:endParaRPr>
                </a:p>
              </p:txBody>
            </p:sp>
          </p:grpSp>
          <p:sp>
            <p:nvSpPr>
              <p:cNvPr id="85" name="Freeform 42"/>
              <p:cNvSpPr/>
              <p:nvPr/>
            </p:nvSpPr>
            <p:spPr bwMode="auto">
              <a:xfrm>
                <a:off x="13" y="1913"/>
                <a:ext cx="177" cy="129"/>
              </a:xfrm>
              <a:custGeom>
                <a:avLst/>
                <a:gdLst>
                  <a:gd name="T0" fmla="*/ 0 w 21600"/>
                  <a:gd name="T1" fmla="*/ 8757 h 21600"/>
                  <a:gd name="T2" fmla="*/ 7039 w 21600"/>
                  <a:gd name="T3" fmla="*/ 2160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endParaRPr>
              </a:p>
            </p:txBody>
          </p:sp>
          <p:grpSp>
            <p:nvGrpSpPr>
              <p:cNvPr id="23628" name="Group 43"/>
              <p:cNvGrpSpPr/>
              <p:nvPr/>
            </p:nvGrpSpPr>
            <p:grpSpPr bwMode="auto">
              <a:xfrm>
                <a:off x="0" y="2849"/>
                <a:ext cx="168" cy="166"/>
                <a:chOff x="0" y="0"/>
                <a:chExt cx="168" cy="165"/>
              </a:xfrm>
            </p:grpSpPr>
            <p:sp>
              <p:nvSpPr>
                <p:cNvPr id="23633" name="Line 44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92" name="Line 45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-9" y="7"/>
                  <a:ext cx="177" cy="159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8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</a:endParaRPr>
                </a:p>
              </p:txBody>
            </p:sp>
          </p:grpSp>
          <p:sp>
            <p:nvSpPr>
              <p:cNvPr id="87" name="Freeform 46"/>
              <p:cNvSpPr/>
              <p:nvPr/>
            </p:nvSpPr>
            <p:spPr bwMode="auto">
              <a:xfrm>
                <a:off x="13" y="3372"/>
                <a:ext cx="177" cy="119"/>
              </a:xfrm>
              <a:custGeom>
                <a:avLst/>
                <a:gdLst>
                  <a:gd name="T0" fmla="*/ 0 w 21600"/>
                  <a:gd name="T1" fmla="*/ 8757 h 21600"/>
                  <a:gd name="T2" fmla="*/ 7039 w 21600"/>
                  <a:gd name="T3" fmla="*/ 21600 h 21600"/>
                  <a:gd name="T4" fmla="*/ 21600 w 21600"/>
                  <a:gd name="T5" fmla="*/ 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rgbClr val="FFFFFF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pPr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sz="2800">
                  <a:solidFill>
                    <a:schemeClr val="tx1">
                      <a:lumMod val="90000"/>
                      <a:lumOff val="10000"/>
                    </a:schemeClr>
                  </a:solidFill>
                  <a:latin typeface="+mn-lt"/>
                </a:endParaRPr>
              </a:p>
            </p:txBody>
          </p:sp>
          <p:grpSp>
            <p:nvGrpSpPr>
              <p:cNvPr id="23630" name="Group 47"/>
              <p:cNvGrpSpPr/>
              <p:nvPr/>
            </p:nvGrpSpPr>
            <p:grpSpPr bwMode="auto">
              <a:xfrm>
                <a:off x="0" y="3826"/>
                <a:ext cx="168" cy="166"/>
                <a:chOff x="0" y="0"/>
                <a:chExt cx="168" cy="165"/>
              </a:xfrm>
            </p:grpSpPr>
            <p:sp>
              <p:nvSpPr>
                <p:cNvPr id="23631" name="Line 48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rgbClr val="FFFFFF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90" name="Line 49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-9" y="7"/>
                  <a:ext cx="177" cy="159"/>
                </a:xfrm>
                <a:prstGeom prst="line">
                  <a:avLst/>
                </a:prstGeom>
                <a:noFill/>
                <a:ln w="28575" cap="flat" cmpd="sng">
                  <a:solidFill>
                    <a:srgbClr val="FFFFFF"/>
                  </a:solidFill>
                  <a:prstDash val="solid"/>
                  <a:miter lim="800000"/>
                  <a:headEnd type="none" w="med" len="med"/>
                  <a:tailEnd type="none" w="med" len="med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pPr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2800">
                    <a:solidFill>
                      <a:schemeClr val="tx1">
                        <a:lumMod val="90000"/>
                        <a:lumOff val="10000"/>
                      </a:schemeClr>
                    </a:solidFill>
                    <a:latin typeface="+mn-lt"/>
                  </a:endParaRPr>
                </a:p>
              </p:txBody>
            </p:sp>
          </p:grpSp>
        </p:grpSp>
        <p:grpSp>
          <p:nvGrpSpPr>
            <p:cNvPr id="23571" name="Group 51"/>
            <p:cNvGrpSpPr/>
            <p:nvPr/>
          </p:nvGrpSpPr>
          <p:grpSpPr bwMode="auto">
            <a:xfrm>
              <a:off x="4613077" y="2071092"/>
              <a:ext cx="114300" cy="2376488"/>
              <a:chOff x="0" y="0"/>
              <a:chExt cx="191" cy="3992"/>
            </a:xfrm>
          </p:grpSpPr>
          <p:sp>
            <p:nvSpPr>
              <p:cNvPr id="23605" name="Freeform 52"/>
              <p:cNvSpPr/>
              <p:nvPr/>
            </p:nvSpPr>
            <p:spPr bwMode="auto">
              <a:xfrm>
                <a:off x="23" y="0"/>
                <a:ext cx="168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grpSp>
            <p:nvGrpSpPr>
              <p:cNvPr id="23606" name="Group 53"/>
              <p:cNvGrpSpPr/>
              <p:nvPr/>
            </p:nvGrpSpPr>
            <p:grpSpPr bwMode="auto">
              <a:xfrm>
                <a:off x="0" y="2381"/>
                <a:ext cx="168" cy="166"/>
                <a:chOff x="0" y="0"/>
                <a:chExt cx="168" cy="165"/>
              </a:xfrm>
            </p:grpSpPr>
            <p:sp>
              <p:nvSpPr>
                <p:cNvPr id="23620" name="Line 54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3621" name="Line 55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6"/>
                  <a:ext cx="168" cy="153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  <p:sp>
            <p:nvSpPr>
              <p:cNvPr id="23607" name="Freeform 56"/>
              <p:cNvSpPr/>
              <p:nvPr/>
            </p:nvSpPr>
            <p:spPr bwMode="auto">
              <a:xfrm>
                <a:off x="23" y="482"/>
                <a:ext cx="168" cy="1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3608" name="Freeform 57"/>
              <p:cNvSpPr/>
              <p:nvPr/>
            </p:nvSpPr>
            <p:spPr bwMode="auto">
              <a:xfrm>
                <a:off x="23" y="948"/>
                <a:ext cx="168" cy="1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grpSp>
            <p:nvGrpSpPr>
              <p:cNvPr id="23609" name="Group 58"/>
              <p:cNvGrpSpPr/>
              <p:nvPr/>
            </p:nvGrpSpPr>
            <p:grpSpPr bwMode="auto">
              <a:xfrm>
                <a:off x="0" y="1432"/>
                <a:ext cx="168" cy="166"/>
                <a:chOff x="0" y="0"/>
                <a:chExt cx="168" cy="165"/>
              </a:xfrm>
            </p:grpSpPr>
            <p:sp>
              <p:nvSpPr>
                <p:cNvPr id="23618" name="Line 59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3619" name="Line 60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6"/>
                  <a:ext cx="168" cy="153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  <p:sp>
            <p:nvSpPr>
              <p:cNvPr id="23610" name="Freeform 61"/>
              <p:cNvSpPr/>
              <p:nvPr/>
            </p:nvSpPr>
            <p:spPr bwMode="auto">
              <a:xfrm>
                <a:off x="23" y="1913"/>
                <a:ext cx="168" cy="1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grpSp>
            <p:nvGrpSpPr>
              <p:cNvPr id="23611" name="Group 62"/>
              <p:cNvGrpSpPr/>
              <p:nvPr/>
            </p:nvGrpSpPr>
            <p:grpSpPr bwMode="auto">
              <a:xfrm>
                <a:off x="0" y="2849"/>
                <a:ext cx="168" cy="166"/>
                <a:chOff x="0" y="0"/>
                <a:chExt cx="168" cy="165"/>
              </a:xfrm>
            </p:grpSpPr>
            <p:sp>
              <p:nvSpPr>
                <p:cNvPr id="23616" name="Line 63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3617" name="Line 64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6"/>
                  <a:ext cx="168" cy="153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  <p:sp>
            <p:nvSpPr>
              <p:cNvPr id="23612" name="Freeform 65"/>
              <p:cNvSpPr/>
              <p:nvPr/>
            </p:nvSpPr>
            <p:spPr bwMode="auto">
              <a:xfrm>
                <a:off x="23" y="3362"/>
                <a:ext cx="168" cy="1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accent2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grpSp>
            <p:nvGrpSpPr>
              <p:cNvPr id="23613" name="Group 66"/>
              <p:cNvGrpSpPr/>
              <p:nvPr/>
            </p:nvGrpSpPr>
            <p:grpSpPr bwMode="auto">
              <a:xfrm>
                <a:off x="0" y="3826"/>
                <a:ext cx="168" cy="166"/>
                <a:chOff x="0" y="0"/>
                <a:chExt cx="168" cy="165"/>
              </a:xfrm>
            </p:grpSpPr>
            <p:sp>
              <p:nvSpPr>
                <p:cNvPr id="23614" name="Line 67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3615" name="Line 68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6"/>
                  <a:ext cx="168" cy="153"/>
                </a:xfrm>
                <a:prstGeom prst="line">
                  <a:avLst/>
                </a:prstGeom>
                <a:noFill/>
                <a:ln w="28575">
                  <a:solidFill>
                    <a:schemeClr val="accent2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61" name="Rectangle 71"/>
            <p:cNvSpPr/>
            <p:nvPr/>
          </p:nvSpPr>
          <p:spPr bwMode="auto">
            <a:xfrm>
              <a:off x="4370210" y="1690687"/>
              <a:ext cx="1743615" cy="28575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>
                      <a:alpha val="79999"/>
                    </a:schemeClr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en-US" altLang="zh-CN" sz="2800"/>
            </a:p>
          </p:txBody>
        </p:sp>
        <p:sp>
          <p:nvSpPr>
            <p:cNvPr id="59" name="Rectangle 74"/>
            <p:cNvSpPr/>
            <p:nvPr/>
          </p:nvSpPr>
          <p:spPr bwMode="auto">
            <a:xfrm>
              <a:off x="5338764" y="1690688"/>
              <a:ext cx="775076" cy="28575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FF5308"/>
                  </a:solidFill>
                  <a:miter lim="800000"/>
                  <a:headEnd type="none" w="med" len="med"/>
                  <a:tailEnd type="none" w="med" len="med"/>
                </a14:hiddenLine>
              </a:ext>
            </a:extLst>
          </p:spPr>
          <p:txBody>
            <a:bodyPr lIns="0" tIns="0" rIns="0" bIns="0"/>
            <a:lstStyle/>
            <a:p>
              <a:pPr eaLnBrk="1" hangingPunct="1">
                <a:defRPr/>
              </a:pPr>
              <a:endParaRPr lang="en-US" altLang="zh-CN" sz="2800"/>
            </a:p>
          </p:txBody>
        </p:sp>
        <p:sp>
          <p:nvSpPr>
            <p:cNvPr id="23599" name="Rectangle 77"/>
            <p:cNvSpPr/>
            <p:nvPr/>
          </p:nvSpPr>
          <p:spPr bwMode="auto">
            <a:xfrm>
              <a:off x="6309122" y="1690687"/>
              <a:ext cx="1748433" cy="2857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altLang="zh-CN" sz="2800"/>
            </a:p>
          </p:txBody>
        </p:sp>
        <p:sp>
          <p:nvSpPr>
            <p:cNvPr id="23597" name="Rectangle 80"/>
            <p:cNvSpPr/>
            <p:nvPr/>
          </p:nvSpPr>
          <p:spPr bwMode="auto">
            <a:xfrm>
              <a:off x="7272338" y="1690688"/>
              <a:ext cx="828675" cy="285750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>
                  <a:solidFill>
                    <a:srgbClr val="FF5308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/>
            <a:lstStyle/>
            <a:p>
              <a:pPr eaLnBrk="1" hangingPunct="1"/>
              <a:endParaRPr lang="en-US" altLang="zh-CN" sz="2800"/>
            </a:p>
          </p:txBody>
        </p:sp>
        <p:grpSp>
          <p:nvGrpSpPr>
            <p:cNvPr id="23577" name="Group 82"/>
            <p:cNvGrpSpPr/>
            <p:nvPr/>
          </p:nvGrpSpPr>
          <p:grpSpPr bwMode="auto">
            <a:xfrm>
              <a:off x="6551414" y="2071092"/>
              <a:ext cx="114300" cy="2376488"/>
              <a:chOff x="0" y="0"/>
              <a:chExt cx="191" cy="3992"/>
            </a:xfrm>
          </p:grpSpPr>
          <p:sp>
            <p:nvSpPr>
              <p:cNvPr id="23580" name="Freeform 83"/>
              <p:cNvSpPr/>
              <p:nvPr/>
            </p:nvSpPr>
            <p:spPr bwMode="auto">
              <a:xfrm>
                <a:off x="23" y="0"/>
                <a:ext cx="168" cy="128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grpSp>
            <p:nvGrpSpPr>
              <p:cNvPr id="23581" name="Group 84"/>
              <p:cNvGrpSpPr/>
              <p:nvPr/>
            </p:nvGrpSpPr>
            <p:grpSpPr bwMode="auto">
              <a:xfrm>
                <a:off x="0" y="2381"/>
                <a:ext cx="168" cy="166"/>
                <a:chOff x="0" y="0"/>
                <a:chExt cx="168" cy="165"/>
              </a:xfrm>
            </p:grpSpPr>
            <p:sp>
              <p:nvSpPr>
                <p:cNvPr id="23595" name="Line 85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3596" name="Line 86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6"/>
                  <a:ext cx="168" cy="1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  <p:sp>
            <p:nvSpPr>
              <p:cNvPr id="23582" name="Freeform 87"/>
              <p:cNvSpPr/>
              <p:nvPr/>
            </p:nvSpPr>
            <p:spPr bwMode="auto">
              <a:xfrm>
                <a:off x="23" y="482"/>
                <a:ext cx="168" cy="1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sp>
            <p:nvSpPr>
              <p:cNvPr id="23583" name="Freeform 88"/>
              <p:cNvSpPr/>
              <p:nvPr/>
            </p:nvSpPr>
            <p:spPr bwMode="auto">
              <a:xfrm>
                <a:off x="23" y="948"/>
                <a:ext cx="168" cy="1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grpSp>
            <p:nvGrpSpPr>
              <p:cNvPr id="23584" name="Group 89"/>
              <p:cNvGrpSpPr/>
              <p:nvPr/>
            </p:nvGrpSpPr>
            <p:grpSpPr bwMode="auto">
              <a:xfrm>
                <a:off x="0" y="1432"/>
                <a:ext cx="168" cy="166"/>
                <a:chOff x="0" y="0"/>
                <a:chExt cx="168" cy="165"/>
              </a:xfrm>
            </p:grpSpPr>
            <p:sp>
              <p:nvSpPr>
                <p:cNvPr id="23593" name="Line 90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3594" name="Line 91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6"/>
                  <a:ext cx="168" cy="1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  <p:sp>
            <p:nvSpPr>
              <p:cNvPr id="23585" name="Freeform 92"/>
              <p:cNvSpPr/>
              <p:nvPr/>
            </p:nvSpPr>
            <p:spPr bwMode="auto">
              <a:xfrm>
                <a:off x="23" y="1913"/>
                <a:ext cx="168" cy="1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grpSp>
            <p:nvGrpSpPr>
              <p:cNvPr id="23586" name="Group 93"/>
              <p:cNvGrpSpPr/>
              <p:nvPr/>
            </p:nvGrpSpPr>
            <p:grpSpPr bwMode="auto">
              <a:xfrm>
                <a:off x="0" y="2849"/>
                <a:ext cx="168" cy="166"/>
                <a:chOff x="0" y="0"/>
                <a:chExt cx="168" cy="165"/>
              </a:xfrm>
            </p:grpSpPr>
            <p:sp>
              <p:nvSpPr>
                <p:cNvPr id="23591" name="Line 94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3592" name="Line 95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6"/>
                  <a:ext cx="168" cy="1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  <p:sp>
            <p:nvSpPr>
              <p:cNvPr id="23587" name="Freeform 96"/>
              <p:cNvSpPr/>
              <p:nvPr/>
            </p:nvSpPr>
            <p:spPr bwMode="auto">
              <a:xfrm>
                <a:off x="23" y="3362"/>
                <a:ext cx="168" cy="129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1600" h="21600">
                    <a:moveTo>
                      <a:pt x="0" y="8757"/>
                    </a:moveTo>
                    <a:lnTo>
                      <a:pt x="7039" y="21600"/>
                    </a:lnTo>
                    <a:lnTo>
                      <a:pt x="21600" y="0"/>
                    </a:lnTo>
                  </a:path>
                </a:pathLst>
              </a:custGeom>
              <a:noFill/>
              <a:ln w="28575" cap="flat" cmpd="sng">
                <a:solidFill>
                  <a:schemeClr val="tx1"/>
                </a:solidFill>
                <a:prstDash val="solid"/>
                <a:miter lim="800000"/>
                <a:headEnd type="none" w="med" len="med"/>
                <a:tailEnd type="non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0" tIns="0" rIns="0" bIns="0"/>
              <a:lstStyle/>
              <a:p>
                <a:endParaRPr lang="zh-CN" altLang="en-US"/>
              </a:p>
            </p:txBody>
          </p:sp>
          <p:grpSp>
            <p:nvGrpSpPr>
              <p:cNvPr id="23588" name="Group 97"/>
              <p:cNvGrpSpPr/>
              <p:nvPr/>
            </p:nvGrpSpPr>
            <p:grpSpPr bwMode="auto">
              <a:xfrm>
                <a:off x="0" y="3826"/>
                <a:ext cx="168" cy="166"/>
                <a:chOff x="0" y="0"/>
                <a:chExt cx="168" cy="165"/>
              </a:xfrm>
            </p:grpSpPr>
            <p:sp>
              <p:nvSpPr>
                <p:cNvPr id="23589" name="Line 98"/>
                <p:cNvSpPr>
                  <a:spLocks noChangeShapeType="1"/>
                </p:cNvSpPr>
                <p:nvPr/>
              </p:nvSpPr>
              <p:spPr bwMode="auto">
                <a:xfrm>
                  <a:off x="6" y="0"/>
                  <a:ext cx="155" cy="165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  <p:sp>
              <p:nvSpPr>
                <p:cNvPr id="23590" name="Line 99"/>
                <p:cNvSpPr>
                  <a:spLocks noChangeShapeType="1"/>
                </p:cNvSpPr>
                <p:nvPr/>
              </p:nvSpPr>
              <p:spPr bwMode="auto">
                <a:xfrm rot="10800000" flipH="1">
                  <a:off x="0" y="6"/>
                  <a:ext cx="168" cy="153"/>
                </a:xfrm>
                <a:prstGeom prst="line">
                  <a:avLst/>
                </a:prstGeom>
                <a:noFill/>
                <a:ln w="28575">
                  <a:solidFill>
                    <a:schemeClr val="tx1"/>
                  </a:solidFill>
                  <a:miter lim="800000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lIns="0" tIns="0" rIns="0" bIns="0"/>
                <a:lstStyle/>
                <a:p>
                  <a:endParaRPr lang="zh-CN" altLang="en-US"/>
                </a:p>
              </p:txBody>
            </p:sp>
          </p:grpSp>
        </p:grpSp>
        <p:sp>
          <p:nvSpPr>
            <p:cNvPr id="36" name="Line 101"/>
            <p:cNvSpPr>
              <a:spLocks noChangeShapeType="1"/>
            </p:cNvSpPr>
            <p:nvPr/>
          </p:nvSpPr>
          <p:spPr bwMode="auto">
            <a:xfrm>
              <a:off x="2366963" y="4686549"/>
              <a:ext cx="7352230" cy="0"/>
            </a:xfrm>
            <a:prstGeom prst="line">
              <a:avLst/>
            </a:prstGeom>
            <a:noFill/>
            <a:ln w="31750">
              <a:solidFill>
                <a:schemeClr val="bg1">
                  <a:lumMod val="65000"/>
                </a:schemeClr>
              </a:solidFill>
              <a:miter lim="800000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lIns="0" tIns="0" rIns="0" bIns="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id-ID" sz="2800">
                <a:latin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37" y="2189306"/>
            <a:ext cx="2328095" cy="356525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9573" y="2189306"/>
            <a:ext cx="2297674" cy="35447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5763" y="2183825"/>
            <a:ext cx="2399949" cy="355022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3728" y="2162674"/>
            <a:ext cx="2290046" cy="3591886"/>
          </a:xfrm>
          <a:prstGeom prst="rect">
            <a:avLst/>
          </a:prstGeom>
        </p:spPr>
      </p:pic>
      <p:sp>
        <p:nvSpPr>
          <p:cNvPr id="109" name="Rectangle 77"/>
          <p:cNvSpPr/>
          <p:nvPr/>
        </p:nvSpPr>
        <p:spPr bwMode="auto">
          <a:xfrm>
            <a:off x="8955100" y="1783891"/>
            <a:ext cx="2297675" cy="376591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txBody>
          <a:bodyPr lIns="0" tIns="0" rIns="0" bIns="0"/>
          <a:lstStyle/>
          <a:p>
            <a:pPr eaLnBrk="1" hangingPunct="1"/>
            <a:endParaRPr lang="en-US" altLang="zh-CN" sz="280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79908" y="1787329"/>
            <a:ext cx="1072867" cy="36971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087910" y="1816342"/>
            <a:ext cx="109199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FFFF"/>
                </a:solidFill>
                <a:cs typeface="Arial" panose="020B0604020202020204" pitchFamily="34" charset="0"/>
              </a:rPr>
              <a:t>Related fans </a:t>
            </a:r>
            <a:endParaRPr lang="zh-CN" altLang="en-US" sz="1200" b="1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84717" y="1844421"/>
            <a:ext cx="13313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rgbClr val="FFFFFF"/>
                </a:solidFill>
                <a:cs typeface="Arial" panose="020B0604020202020204" pitchFamily="34" charset="0"/>
              </a:rPr>
              <a:t>System intelligent </a:t>
            </a:r>
            <a:endParaRPr lang="zh-CN" altLang="en-US" sz="1200" b="1" dirty="0">
              <a:solidFill>
                <a:srgbClr val="FFFFFF"/>
              </a:solidFill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473548" y="1838757"/>
            <a:ext cx="126924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altLang="id-ID" sz="1200" b="1" dirty="0">
                <a:solidFill>
                  <a:srgbClr val="FFFFFF"/>
                </a:solidFill>
                <a:cs typeface="Arial" panose="020B0604020202020204" pitchFamily="34" charset="0"/>
                <a:sym typeface="Bebas Neue" charset="0"/>
              </a:rPr>
              <a:t>Custom targeted </a:t>
            </a:r>
            <a:endParaRPr lang="en-US" altLang="id-ID" sz="1200" b="1" dirty="0">
              <a:solidFill>
                <a:srgbClr val="FFFFFF"/>
              </a:solidFill>
              <a:cs typeface="Arial" panose="020B0604020202020204" pitchFamily="34" charset="0"/>
              <a:sym typeface="Bebas Neue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6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3DD41F27-85C6-4C9B-9A98-1AD85865696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26</a:t>
            </a:fld>
            <a:endParaRPr lang="en-US" altLang="zh-CN" sz="1600" dirty="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61975" y="287542"/>
            <a:ext cx="6034087" cy="83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id-ID" altLang="zh-CN" sz="3600" dirty="0">
                <a:solidFill>
                  <a:srgbClr val="767171"/>
                </a:solidFill>
                <a:latin typeface="Calibri Light" panose="020F0302020204030204" pitchFamily="34" charset="0"/>
              </a:rPr>
              <a:t>Advertising strategy</a:t>
            </a:r>
            <a:endParaRPr lang="en-US" altLang="zh-CN" sz="3600" dirty="0">
              <a:solidFill>
                <a:srgbClr val="767171"/>
              </a:solidFill>
              <a:latin typeface="Calibri Light" panose="020F0302020204030204" pitchFamily="34" charset="0"/>
            </a:endParaRPr>
          </a:p>
        </p:txBody>
      </p:sp>
      <p:sp>
        <p:nvSpPr>
          <p:cNvPr id="412" name="Title 1"/>
          <p:cNvSpPr txBox="1"/>
          <p:nvPr/>
        </p:nvSpPr>
        <p:spPr>
          <a:xfrm>
            <a:off x="596106" y="1169465"/>
            <a:ext cx="2890838" cy="36353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Cover type ad video </a:t>
            </a:r>
          </a:p>
          <a:p>
            <a:pPr fontAlgn="auto">
              <a:spcAft>
                <a:spcPts val="0"/>
              </a:spcAft>
              <a:defRPr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latin typeface="+mn-lt"/>
                <a:ea typeface="Roboto" panose="02000000000000000000" pitchFamily="2" charset="0"/>
              </a:rPr>
              <a:t>Plug-in ad video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4244975" y="2097088"/>
            <a:ext cx="0" cy="353060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608888" y="2212975"/>
            <a:ext cx="0" cy="3495675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solid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Content Placeholder 2"/>
          <p:cNvSpPr txBox="1"/>
          <p:nvPr/>
        </p:nvSpPr>
        <p:spPr bwMode="auto">
          <a:xfrm>
            <a:off x="8064470" y="1842753"/>
            <a:ext cx="3660457" cy="4824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en-US" altLang="zh-CN" dirty="0">
                <a:solidFill>
                  <a:srgbClr val="AFABAB"/>
                </a:solidFill>
              </a:rPr>
              <a:t>Open ad, that occupies the entire page of the phone when the app is opened, and will remain static or dynamic on the screen for 5 seconds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endParaRPr lang="zh-CN" altLang="en-US" dirty="0">
              <a:solidFill>
                <a:srgbClr val="AFABAB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en-US" altLang="zh-CN" dirty="0">
                <a:solidFill>
                  <a:srgbClr val="AFABAB"/>
                </a:solidFill>
              </a:rPr>
              <a:t>Information flow advertising, where advertisers combine advertising and short video content </a:t>
            </a:r>
            <a:r>
              <a:rPr lang="en-US" altLang="zh-CN" sz="1000" dirty="0">
                <a:solidFill>
                  <a:srgbClr val="AFABAB"/>
                </a:solidFill>
              </a:rPr>
              <a:t>【1】</a:t>
            </a: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endParaRPr lang="zh-CN" altLang="en-US" dirty="0">
              <a:solidFill>
                <a:srgbClr val="AFABAB"/>
              </a:solidFill>
            </a:endParaRPr>
          </a:p>
          <a:p>
            <a:pPr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</a:pPr>
            <a:r>
              <a:rPr lang="en-US" altLang="zh-CN" dirty="0">
                <a:solidFill>
                  <a:srgbClr val="AFABAB"/>
                </a:solidFill>
              </a:rPr>
              <a:t>Cooperate with short video experts to carry out advertising</a:t>
            </a:r>
            <a:endParaRPr lang="en-US" altLang="zh-CN" sz="1400" dirty="0">
              <a:solidFill>
                <a:srgbClr val="AFABAB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2436" y="1962511"/>
            <a:ext cx="2228922" cy="387710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4392" y="1962514"/>
            <a:ext cx="2228915" cy="3877104"/>
          </a:xfrm>
          <a:prstGeom prst="rect">
            <a:avLst/>
          </a:prstGeom>
        </p:spPr>
      </p:pic>
    </p:spTree>
  </p:cSld>
  <p:clrMapOvr>
    <a:masterClrMapping/>
  </p:clrMapOvr>
  <p:transition spd="slow">
    <p:comb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0" y="2346325"/>
            <a:ext cx="2240032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35000">
                  <a:schemeClr val="accent2">
                    <a:lumMod val="40000"/>
                    <a:lumOff val="60000"/>
                  </a:schemeClr>
                </a:gs>
                <a:gs pos="100000">
                  <a:srgbClr val="FF0000"/>
                </a:gs>
              </a:gsLst>
              <a:lin ang="2700000" scaled="1"/>
              <a:tileRect/>
            </a:gra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406650" y="2233613"/>
            <a:ext cx="5110163" cy="58578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240032" y="3357216"/>
            <a:ext cx="7976186" cy="2544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just"/>
            <a:r>
              <a:rPr lang="en-US" altLang="zh-CN" sz="1600" b="1" dirty="0">
                <a:solidFill>
                  <a:srgbClr val="A6A6A6"/>
                </a:solidFill>
                <a:latin typeface="Signika Negative"/>
              </a:rPr>
              <a:t>Tiktok, the social media video app grows quickly and gains popularity these years. Recommended algorithm model, realize tag classification, analyze massive music and video data; feature recommendation strategy, take particular age, gender, geographical location and popular trend into consideration; flow pools and superposition strategy expand high-quality videos to large scales; time control and video library mining also enable tiktok spread widely and fresh quickly. </a:t>
            </a:r>
          </a:p>
          <a:p>
            <a:pPr algn="just"/>
            <a:r>
              <a:rPr lang="en-US" altLang="zh-CN" sz="1600" b="1" dirty="0">
                <a:solidFill>
                  <a:srgbClr val="A6A6A6"/>
                </a:solidFill>
                <a:latin typeface="Signika Negative"/>
              </a:rPr>
              <a:t>These algorithm models help platform make various decisions on strategies, becoming a celebrity on tiktok is a good way to bring profits to both individuals and corporates. Different corporations with celebrities and e-commerce, different methods of advertising all contribute to tiktok’s economic growth.  </a:t>
            </a:r>
            <a:endParaRPr lang="en-US" altLang="zh-CN" sz="1400" b="1" dirty="0">
              <a:solidFill>
                <a:srgbClr val="A6A6A6"/>
              </a:solidFill>
              <a:latin typeface="Signika Negative"/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168525" y="2438400"/>
            <a:ext cx="179388" cy="179388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100" b="1">
              <a:solidFill>
                <a:srgbClr val="FFFFFF"/>
              </a:solidFill>
            </a:endParaRPr>
          </a:p>
        </p:txBody>
      </p:sp>
      <p:sp>
        <p:nvSpPr>
          <p:cNvPr id="29" name="Flowchart: Off-page Connector 28"/>
          <p:cNvSpPr/>
          <p:nvPr/>
        </p:nvSpPr>
        <p:spPr>
          <a:xfrm>
            <a:off x="11633200" y="6249988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 bwMode="auto">
          <a:xfrm>
            <a:off x="5583238" y="6583363"/>
            <a:ext cx="1155700" cy="144462"/>
            <a:chOff x="7536566" y="6291405"/>
            <a:chExt cx="1154910" cy="144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7536566" y="6291405"/>
              <a:ext cx="144363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7704726" y="6291405"/>
              <a:ext cx="144363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7863367" y="6291405"/>
              <a:ext cx="144363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8042632" y="6291405"/>
              <a:ext cx="142777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8210792" y="6291405"/>
              <a:ext cx="144364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8378952" y="6291405"/>
              <a:ext cx="144364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547112" y="6291405"/>
              <a:ext cx="144364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50" name="Subtitle 2"/>
          <p:cNvSpPr>
            <a:spLocks noGrp="1"/>
          </p:cNvSpPr>
          <p:nvPr>
            <p:ph type="subTitle" idx="1"/>
          </p:nvPr>
        </p:nvSpPr>
        <p:spPr>
          <a:xfrm>
            <a:off x="236538" y="6511925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37C2B3C-FFEA-480D-8ED5-2616CD814330}"/>
              </a:ext>
            </a:extLst>
          </p:cNvPr>
          <p:cNvSpPr txBox="1"/>
          <p:nvPr/>
        </p:nvSpPr>
        <p:spPr>
          <a:xfrm>
            <a:off x="11632321" y="6237843"/>
            <a:ext cx="50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28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 animBg="1"/>
      <p:bldP spid="29" grpId="0" animBg="1"/>
      <p:bldP spid="5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0" y="2346325"/>
            <a:ext cx="2240032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35000">
                  <a:schemeClr val="accent2">
                    <a:lumMod val="40000"/>
                    <a:lumOff val="60000"/>
                  </a:schemeClr>
                </a:gs>
                <a:gs pos="100000">
                  <a:srgbClr val="FF0000"/>
                </a:gs>
              </a:gsLst>
              <a:lin ang="2700000" scaled="1"/>
              <a:tileRect/>
            </a:gra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itle 13"/>
          <p:cNvSpPr txBox="1"/>
          <p:nvPr/>
        </p:nvSpPr>
        <p:spPr>
          <a:xfrm>
            <a:off x="2406650" y="2233613"/>
            <a:ext cx="5110163" cy="585787"/>
          </a:xfrm>
          <a:prstGeom prst="rect">
            <a:avLst/>
          </a:prstGeom>
        </p:spPr>
        <p:txBody>
          <a:bodyPr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sz="4000" dirty="0">
                <a:solidFill>
                  <a:schemeClr val="bg1"/>
                </a:solidFill>
              </a:rPr>
              <a:t>Reference</a:t>
            </a: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2199213" y="3110742"/>
            <a:ext cx="7976186" cy="28525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rIns="144000" bIns="3600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Influencer Market Hub (2019). 37 TikTok Statistics That Will Blow Retrieved from https://influencermarketinghub.com/tiktok-statistics/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 err="1">
                <a:solidFill>
                  <a:schemeClr val="bg1"/>
                </a:solidFill>
              </a:rPr>
              <a:t>Rihui,H</a:t>
            </a:r>
            <a:r>
              <a:rPr lang="en-US" altLang="zh-CN" dirty="0">
                <a:solidFill>
                  <a:schemeClr val="bg1"/>
                </a:solidFill>
              </a:rPr>
              <a:t>. (2019). </a:t>
            </a:r>
            <a:r>
              <a:rPr lang="en-US" altLang="zh-CN" i="1" dirty="0">
                <a:solidFill>
                  <a:schemeClr val="bg1"/>
                </a:solidFill>
              </a:rPr>
              <a:t>Application types and profit models of short video. </a:t>
            </a:r>
            <a:r>
              <a:rPr lang="en-US" altLang="zh-CN" dirty="0">
                <a:solidFill>
                  <a:schemeClr val="bg1"/>
                </a:solidFill>
              </a:rPr>
              <a:t>China Academic Journal Electronic Publishing House.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Li Mohan. Limitation and countermeasure analysis of recommendation mechanism of TikTok algorithm [J]. New media research, 2019, 5(02):32-33.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Screenshot of Li Jiaqi’s homepage in TikTok APP.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Screenshot of Liu </a:t>
            </a:r>
            <a:r>
              <a:rPr lang="en-US" altLang="zh-CN" dirty="0" err="1">
                <a:solidFill>
                  <a:schemeClr val="bg1"/>
                </a:solidFill>
              </a:rPr>
              <a:t>Yuning’s</a:t>
            </a:r>
            <a:r>
              <a:rPr lang="en-US" altLang="zh-CN" dirty="0">
                <a:solidFill>
                  <a:schemeClr val="bg1"/>
                </a:solidFill>
              </a:rPr>
              <a:t> homepage in TikTok APP.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dirty="0">
                <a:solidFill>
                  <a:schemeClr val="bg1"/>
                </a:solidFill>
              </a:rPr>
              <a:t>Screenshot of </a:t>
            </a:r>
            <a:r>
              <a:rPr lang="en-US" altLang="zh-CN" dirty="0" err="1">
                <a:solidFill>
                  <a:schemeClr val="bg1"/>
                </a:solidFill>
              </a:rPr>
              <a:t>Su’s</a:t>
            </a:r>
            <a:r>
              <a:rPr lang="en-US" altLang="zh-CN" dirty="0">
                <a:solidFill>
                  <a:schemeClr val="bg1"/>
                </a:solidFill>
              </a:rPr>
              <a:t> </a:t>
            </a:r>
            <a:r>
              <a:rPr lang="en-US" altLang="zh-CN" dirty="0" err="1">
                <a:solidFill>
                  <a:schemeClr val="bg1"/>
                </a:solidFill>
              </a:rPr>
              <a:t>usingpage</a:t>
            </a:r>
            <a:r>
              <a:rPr lang="en-US" altLang="zh-CN" dirty="0">
                <a:solidFill>
                  <a:schemeClr val="bg1"/>
                </a:solidFill>
              </a:rPr>
              <a:t> in TikTok APP.</a:t>
            </a:r>
          </a:p>
          <a:p>
            <a:pPr marL="342900" indent="-342900">
              <a:buFont typeface="+mj-lt"/>
              <a:buAutoNum type="arabicPeriod"/>
            </a:pPr>
            <a:endParaRPr lang="zh-CN" altLang="zh-CN" dirty="0">
              <a:solidFill>
                <a:schemeClr val="bg1"/>
              </a:solidFill>
            </a:endParaRP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168525" y="2438400"/>
            <a:ext cx="179388" cy="179388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100" b="1">
              <a:solidFill>
                <a:srgbClr val="FFFFFF"/>
              </a:solidFill>
            </a:endParaRPr>
          </a:p>
        </p:txBody>
      </p:sp>
      <p:sp>
        <p:nvSpPr>
          <p:cNvPr id="29" name="Flowchart: Off-page Connector 28"/>
          <p:cNvSpPr/>
          <p:nvPr/>
        </p:nvSpPr>
        <p:spPr>
          <a:xfrm>
            <a:off x="11633200" y="6249988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grpSp>
        <p:nvGrpSpPr>
          <p:cNvPr id="42" name="Group 41"/>
          <p:cNvGrpSpPr/>
          <p:nvPr/>
        </p:nvGrpSpPr>
        <p:grpSpPr bwMode="auto">
          <a:xfrm>
            <a:off x="5583238" y="6583363"/>
            <a:ext cx="1155700" cy="144462"/>
            <a:chOff x="7536566" y="6291405"/>
            <a:chExt cx="1154910" cy="144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7536566" y="6291405"/>
              <a:ext cx="144363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7704726" y="6291405"/>
              <a:ext cx="144363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7863367" y="6291405"/>
              <a:ext cx="144363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8042632" y="6291405"/>
              <a:ext cx="142777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8210792" y="6291405"/>
              <a:ext cx="144364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8378952" y="6291405"/>
              <a:ext cx="144364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547112" y="6291405"/>
              <a:ext cx="144364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50" name="Subtitle 2"/>
          <p:cNvSpPr>
            <a:spLocks noGrp="1"/>
          </p:cNvSpPr>
          <p:nvPr>
            <p:ph type="subTitle" idx="1"/>
          </p:nvPr>
        </p:nvSpPr>
        <p:spPr>
          <a:xfrm>
            <a:off x="236538" y="6511925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937C2B3C-FFEA-480D-8ED5-2616CD814330}"/>
              </a:ext>
            </a:extLst>
          </p:cNvPr>
          <p:cNvSpPr txBox="1"/>
          <p:nvPr/>
        </p:nvSpPr>
        <p:spPr>
          <a:xfrm>
            <a:off x="11632321" y="6237843"/>
            <a:ext cx="5032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bg1"/>
                </a:solidFill>
              </a:rPr>
              <a:t>29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412289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6" grpId="0" animBg="1"/>
      <p:bldP spid="29" grpId="0" animBg="1"/>
      <p:bldP spid="50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CA1EB18E-0DD4-42D4-99F1-BC74A77E20B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29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3" y="330200"/>
            <a:ext cx="8933806" cy="8374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3600" dirty="0">
                <a:solidFill>
                  <a:srgbClr val="767171"/>
                </a:solidFill>
                <a:latin typeface="Calibri Light" panose="020F0302020204030204" pitchFamily="34" charset="0"/>
              </a:rPr>
              <a:t>M</a:t>
            </a:r>
            <a:r>
              <a:rPr lang="id-ID" altLang="zh-CN" sz="3600" dirty="0">
                <a:solidFill>
                  <a:srgbClr val="767171"/>
                </a:solidFill>
                <a:latin typeface="Calibri Light" panose="020F0302020204030204" pitchFamily="34" charset="0"/>
              </a:rPr>
              <a:t>ind </a:t>
            </a:r>
            <a:r>
              <a:rPr lang="en-US" altLang="zh-CN" sz="3600" dirty="0">
                <a:solidFill>
                  <a:srgbClr val="767171"/>
                </a:solidFill>
                <a:latin typeface="Calibri Light" panose="020F0302020204030204" pitchFamily="34" charset="0"/>
              </a:rPr>
              <a:t>M</a:t>
            </a:r>
            <a:r>
              <a:rPr lang="id-ID" altLang="zh-CN" sz="3600" dirty="0">
                <a:solidFill>
                  <a:srgbClr val="767171"/>
                </a:solidFill>
                <a:latin typeface="Calibri Light" panose="020F0302020204030204" pitchFamily="34" charset="0"/>
              </a:rPr>
              <a:t>ap</a:t>
            </a:r>
            <a:r>
              <a:rPr lang="en-US" altLang="zh-CN" sz="3600" dirty="0">
                <a:solidFill>
                  <a:srgbClr val="767171"/>
                </a:solidFill>
                <a:latin typeface="Calibri Light" panose="020F0302020204030204" pitchFamily="34" charset="0"/>
              </a:rPr>
              <a:t> of TikTok from Group Discussion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EA80B6E-6B3E-4807-9486-F898E4CE5C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77" y="1194752"/>
            <a:ext cx="10509422" cy="512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9881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Connector 19"/>
          <p:cNvCxnSpPr/>
          <p:nvPr/>
        </p:nvCxnSpPr>
        <p:spPr>
          <a:xfrm>
            <a:off x="-57150" y="671830"/>
            <a:ext cx="2240032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2">
                    <a:lumMod val="20000"/>
                    <a:lumOff val="80000"/>
                  </a:schemeClr>
                </a:gs>
                <a:gs pos="35000">
                  <a:schemeClr val="accent2">
                    <a:lumMod val="40000"/>
                    <a:lumOff val="60000"/>
                  </a:schemeClr>
                </a:gs>
                <a:gs pos="100000">
                  <a:srgbClr val="FF0000"/>
                </a:gs>
              </a:gsLst>
              <a:lin ang="2700000" scaled="1"/>
              <a:tileRect/>
            </a:gradFill>
            <a:prstDash val="sysDot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itle 1"/>
          <p:cNvSpPr txBox="1"/>
          <p:nvPr/>
        </p:nvSpPr>
        <p:spPr>
          <a:xfrm>
            <a:off x="2394585" y="1580515"/>
            <a:ext cx="5108575" cy="363538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en-US" sz="2800" b="1" dirty="0">
                <a:solidFill>
                  <a:schemeClr val="accent5"/>
                </a:solidFill>
                <a:latin typeface="+mn-lt"/>
              </a:rPr>
              <a:t>Timeline</a:t>
            </a:r>
          </a:p>
        </p:txBody>
      </p:sp>
      <p:sp>
        <p:nvSpPr>
          <p:cNvPr id="18" name="Title 13"/>
          <p:cNvSpPr txBox="1"/>
          <p:nvPr/>
        </p:nvSpPr>
        <p:spPr>
          <a:xfrm>
            <a:off x="2183130" y="846138"/>
            <a:ext cx="5110163" cy="585787"/>
          </a:xfrm>
          <a:prstGeom prst="rect">
            <a:avLst/>
          </a:prstGeom>
        </p:spPr>
        <p:txBody>
          <a:bodyPr anchor="b">
            <a:normAutofit fontScale="9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fontAlgn="auto">
              <a:spcAft>
                <a:spcPts val="0"/>
              </a:spcAft>
              <a:defRPr/>
            </a:pPr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Background</a:t>
            </a:r>
          </a:p>
        </p:txBody>
      </p:sp>
      <p:sp>
        <p:nvSpPr>
          <p:cNvPr id="26" name="Oval 25"/>
          <p:cNvSpPr>
            <a:spLocks noChangeAspect="1"/>
          </p:cNvSpPr>
          <p:nvPr/>
        </p:nvSpPr>
        <p:spPr>
          <a:xfrm>
            <a:off x="2121535" y="1580515"/>
            <a:ext cx="179388" cy="179388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altLang="zh-CN" sz="1100" b="1">
              <a:solidFill>
                <a:srgbClr val="FFFFFF"/>
              </a:solidFill>
            </a:endParaRPr>
          </a:p>
        </p:txBody>
      </p:sp>
      <p:sp>
        <p:nvSpPr>
          <p:cNvPr id="29" name="Flowchart: Off-page Connector 28"/>
          <p:cNvSpPr/>
          <p:nvPr/>
        </p:nvSpPr>
        <p:spPr>
          <a:xfrm>
            <a:off x="11633200" y="6249988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633200" y="6292850"/>
            <a:ext cx="377825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DF2D9960-858B-40C2-B7ED-80CCC31EA73E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3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2" name="Group 41"/>
          <p:cNvGrpSpPr/>
          <p:nvPr/>
        </p:nvGrpSpPr>
        <p:grpSpPr bwMode="auto">
          <a:xfrm>
            <a:off x="5583238" y="6583363"/>
            <a:ext cx="1155700" cy="144462"/>
            <a:chOff x="7536566" y="6291405"/>
            <a:chExt cx="1154910" cy="144000"/>
          </a:xfrm>
        </p:grpSpPr>
        <p:sp>
          <p:nvSpPr>
            <p:cNvPr id="43" name="Oval 42"/>
            <p:cNvSpPr>
              <a:spLocks noChangeAspect="1"/>
            </p:cNvSpPr>
            <p:nvPr/>
          </p:nvSpPr>
          <p:spPr>
            <a:xfrm>
              <a:off x="7536566" y="6291405"/>
              <a:ext cx="144363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4" name="Oval 43"/>
            <p:cNvSpPr>
              <a:spLocks noChangeAspect="1"/>
            </p:cNvSpPr>
            <p:nvPr/>
          </p:nvSpPr>
          <p:spPr>
            <a:xfrm>
              <a:off x="7704726" y="6291405"/>
              <a:ext cx="144363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5" name="Oval 44"/>
            <p:cNvSpPr>
              <a:spLocks noChangeAspect="1"/>
            </p:cNvSpPr>
            <p:nvPr/>
          </p:nvSpPr>
          <p:spPr>
            <a:xfrm>
              <a:off x="7863367" y="6291405"/>
              <a:ext cx="144363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6" name="Oval 45"/>
            <p:cNvSpPr>
              <a:spLocks noChangeAspect="1"/>
            </p:cNvSpPr>
            <p:nvPr/>
          </p:nvSpPr>
          <p:spPr>
            <a:xfrm>
              <a:off x="8042632" y="6291405"/>
              <a:ext cx="142777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7" name="Oval 46"/>
            <p:cNvSpPr>
              <a:spLocks noChangeAspect="1"/>
            </p:cNvSpPr>
            <p:nvPr/>
          </p:nvSpPr>
          <p:spPr>
            <a:xfrm>
              <a:off x="8210792" y="6291405"/>
              <a:ext cx="144364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8378952" y="6291405"/>
              <a:ext cx="144364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8547112" y="6291405"/>
              <a:ext cx="144364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50" name="Subtitle 2"/>
          <p:cNvSpPr>
            <a:spLocks noGrp="1"/>
          </p:cNvSpPr>
          <p:nvPr>
            <p:ph type="subTitle" idx="1"/>
          </p:nvPr>
        </p:nvSpPr>
        <p:spPr>
          <a:xfrm>
            <a:off x="236538" y="6511925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cxnSp>
        <p:nvCxnSpPr>
          <p:cNvPr id="51" name="Straight Connector 5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图片 3" descr="XSQ70(0`7D)PI$19B@1BNDS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1240" y="2018030"/>
            <a:ext cx="7872095" cy="43700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6" grpId="0" bldLvl="0" animBg="1"/>
      <p:bldP spid="29" grpId="0" bldLvl="0" animBg="1"/>
      <p:bldP spid="40" grpId="0" build="p"/>
      <p:bldP spid="50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组合 47">
            <a:extLst>
              <a:ext uri="{FF2B5EF4-FFF2-40B4-BE49-F238E27FC236}">
                <a16:creationId xmlns:a16="http://schemas.microsoft.com/office/drawing/2014/main" id="{B662FDAE-231B-48ED-BB5D-5CB07F3F00E4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0" y="175723"/>
            <a:chExt cx="12191999" cy="6858000"/>
          </a:xfrm>
        </p:grpSpPr>
        <p:pic>
          <p:nvPicPr>
            <p:cNvPr id="55" name="图片 54">
              <a:extLst>
                <a:ext uri="{FF2B5EF4-FFF2-40B4-BE49-F238E27FC236}">
                  <a16:creationId xmlns:a16="http://schemas.microsoft.com/office/drawing/2014/main" id="{80144AC5-E27B-42D0-ADB6-D06A8E098E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0" y="175723"/>
              <a:ext cx="12191999" cy="6858000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6ECC624B-53FB-43EF-9F42-C4081B0FD4E1}"/>
                </a:ext>
              </a:extLst>
            </p:cNvPr>
            <p:cNvSpPr/>
            <p:nvPr/>
          </p:nvSpPr>
          <p:spPr>
            <a:xfrm>
              <a:off x="0" y="175723"/>
              <a:ext cx="12191999" cy="6858000"/>
            </a:xfrm>
            <a:prstGeom prst="rect">
              <a:avLst/>
            </a:prstGeom>
            <a:gradFill flip="none" rotWithShape="1">
              <a:gsLst>
                <a:gs pos="30000">
                  <a:schemeClr val="tx1">
                    <a:alpha val="70000"/>
                  </a:schemeClr>
                </a:gs>
                <a:gs pos="94000">
                  <a:schemeClr val="tx1"/>
                </a:gs>
                <a:gs pos="100000">
                  <a:schemeClr val="tx1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5C34D9DA-5216-47CD-8F7B-34B16B2891E5}"/>
              </a:ext>
            </a:extLst>
          </p:cNvPr>
          <p:cNvGrpSpPr/>
          <p:nvPr/>
        </p:nvGrpSpPr>
        <p:grpSpPr>
          <a:xfrm rot="20695245">
            <a:off x="2835890" y="2325000"/>
            <a:ext cx="6076133" cy="1244202"/>
            <a:chOff x="3145303" y="3036702"/>
            <a:chExt cx="6076133" cy="1244202"/>
          </a:xfrm>
        </p:grpSpPr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1481797C-6578-4F6B-B5BF-9C0B3722150C}"/>
                </a:ext>
              </a:extLst>
            </p:cNvPr>
            <p:cNvSpPr txBox="1"/>
            <p:nvPr/>
          </p:nvSpPr>
          <p:spPr>
            <a:xfrm>
              <a:off x="3268844" y="3036702"/>
              <a:ext cx="595259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i="1" dirty="0">
                  <a:solidFill>
                    <a:srgbClr val="FF004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</a:t>
              </a:r>
              <a:r>
                <a:rPr lang="zh-CN" altLang="en-US" sz="7200" i="1" dirty="0">
                  <a:solidFill>
                    <a:srgbClr val="FF004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7200" i="1" dirty="0">
                  <a:solidFill>
                    <a:srgbClr val="FF0048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YOU!</a:t>
              </a:r>
              <a:endParaRPr lang="zh-CN" altLang="en-US" sz="7200" i="1" dirty="0">
                <a:solidFill>
                  <a:srgbClr val="FF0048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1749A50C-625F-4A8E-96D0-613778FB52BF}"/>
                </a:ext>
              </a:extLst>
            </p:cNvPr>
            <p:cNvSpPr txBox="1"/>
            <p:nvPr/>
          </p:nvSpPr>
          <p:spPr>
            <a:xfrm>
              <a:off x="3202714" y="3048963"/>
              <a:ext cx="595259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i="1" dirty="0">
                  <a:solidFill>
                    <a:srgbClr val="00FFFE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</a:t>
              </a:r>
              <a:r>
                <a:rPr lang="zh-CN" altLang="en-US" sz="7200" i="1" dirty="0">
                  <a:solidFill>
                    <a:srgbClr val="00FFFE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 </a:t>
              </a:r>
              <a:r>
                <a:rPr lang="en-US" altLang="zh-CN" sz="7200" i="1" dirty="0">
                  <a:solidFill>
                    <a:srgbClr val="00FFFE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YOU!</a:t>
              </a:r>
              <a:endParaRPr lang="zh-CN" altLang="en-US" sz="7200" i="1" dirty="0">
                <a:solidFill>
                  <a:srgbClr val="00FFFE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37D85A3-0656-4205-8126-830FBD1F6B2F}"/>
                </a:ext>
              </a:extLst>
            </p:cNvPr>
            <p:cNvSpPr txBox="1"/>
            <p:nvPr/>
          </p:nvSpPr>
          <p:spPr>
            <a:xfrm>
              <a:off x="3145303" y="3080575"/>
              <a:ext cx="595259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i="1" dirty="0">
                  <a:solidFill>
                    <a:schemeClr val="bg1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THANK YOU!</a:t>
              </a:r>
              <a:endParaRPr lang="zh-CN" altLang="en-US" sz="72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endParaRPr>
            </a:p>
          </p:txBody>
        </p:sp>
      </p:grpSp>
      <p:sp>
        <p:nvSpPr>
          <p:cNvPr id="63" name="文本框 62">
            <a:extLst>
              <a:ext uri="{FF2B5EF4-FFF2-40B4-BE49-F238E27FC236}">
                <a16:creationId xmlns:a16="http://schemas.microsoft.com/office/drawing/2014/main" id="{E062C2A8-BFFE-441F-8F5B-DB445AAA4921}"/>
              </a:ext>
            </a:extLst>
          </p:cNvPr>
          <p:cNvSpPr txBox="1"/>
          <p:nvPr/>
        </p:nvSpPr>
        <p:spPr>
          <a:xfrm rot="20695245">
            <a:off x="3063359" y="3404449"/>
            <a:ext cx="566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i="1" dirty="0">
                <a:solidFill>
                  <a:schemeClr val="bg1"/>
                </a:solidFill>
                <a:latin typeface="思源黑体 CN ExtraLight" panose="020B0200000000000000" pitchFamily="34" charset="-122"/>
                <a:ea typeface="思源黑体 CN ExtraLight" panose="020B0200000000000000" pitchFamily="34" charset="-122"/>
              </a:rPr>
              <a:t>BY GROUP2</a:t>
            </a:r>
            <a:endParaRPr lang="zh-CN" altLang="en-US" sz="2800" i="1" dirty="0">
              <a:solidFill>
                <a:schemeClr val="bg1"/>
              </a:solidFill>
              <a:latin typeface="思源黑体 CN ExtraLight" panose="020B0200000000000000" pitchFamily="34" charset="-122"/>
              <a:ea typeface="思源黑体 CN ExtraLight" panose="020B0200000000000000" pitchFamily="34" charset="-122"/>
            </a:endParaRPr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97DDF04C-B1F2-4E78-84E9-0EB55088668C}"/>
              </a:ext>
            </a:extLst>
          </p:cNvPr>
          <p:cNvSpPr/>
          <p:nvPr/>
        </p:nvSpPr>
        <p:spPr>
          <a:xfrm rot="17750632">
            <a:off x="7519022" y="1633917"/>
            <a:ext cx="232299" cy="232299"/>
          </a:xfrm>
          <a:prstGeom prst="ellipse">
            <a:avLst/>
          </a:prstGeom>
          <a:gradFill flip="none" rotWithShape="1">
            <a:gsLst>
              <a:gs pos="0">
                <a:srgbClr val="00FFFE">
                  <a:alpha val="80000"/>
                </a:srgbClr>
              </a:gs>
              <a:gs pos="100000">
                <a:srgbClr val="FF0053">
                  <a:alpha val="80000"/>
                </a:srgb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i="1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C40CA13F-DDBC-4057-8E85-DD6C04600FB1}"/>
              </a:ext>
            </a:extLst>
          </p:cNvPr>
          <p:cNvSpPr/>
          <p:nvPr/>
        </p:nvSpPr>
        <p:spPr>
          <a:xfrm rot="17750632">
            <a:off x="9069039" y="3705075"/>
            <a:ext cx="232299" cy="232299"/>
          </a:xfrm>
          <a:prstGeom prst="ellipse">
            <a:avLst/>
          </a:prstGeom>
          <a:gradFill flip="none" rotWithShape="1">
            <a:gsLst>
              <a:gs pos="0">
                <a:srgbClr val="00FFFE">
                  <a:alpha val="80000"/>
                </a:srgbClr>
              </a:gs>
              <a:gs pos="100000">
                <a:srgbClr val="FF0053">
                  <a:alpha val="80000"/>
                </a:srgb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124CFEB4-513F-456C-B529-579149EE435A}"/>
              </a:ext>
            </a:extLst>
          </p:cNvPr>
          <p:cNvGrpSpPr/>
          <p:nvPr/>
        </p:nvGrpSpPr>
        <p:grpSpPr>
          <a:xfrm rot="20726808">
            <a:off x="1013187" y="3300627"/>
            <a:ext cx="2772609" cy="1923456"/>
            <a:chOff x="1029332" y="2239452"/>
            <a:chExt cx="2772609" cy="1923456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8459F3A8-2183-4806-AB4B-51374A85E11A}"/>
                </a:ext>
              </a:extLst>
            </p:cNvPr>
            <p:cNvSpPr/>
            <p:nvPr/>
          </p:nvSpPr>
          <p:spPr>
            <a:xfrm>
              <a:off x="1955263" y="3636865"/>
              <a:ext cx="901503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FF0053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DBCB7747-D073-4C5A-9CB9-9685E1640F2F}"/>
                </a:ext>
              </a:extLst>
            </p:cNvPr>
            <p:cNvSpPr/>
            <p:nvPr/>
          </p:nvSpPr>
          <p:spPr>
            <a:xfrm>
              <a:off x="2513085" y="4113250"/>
              <a:ext cx="1288856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00FFFE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85F7BDB1-34CA-4104-948F-3F4122F943EF}"/>
                </a:ext>
              </a:extLst>
            </p:cNvPr>
            <p:cNvSpPr/>
            <p:nvPr/>
          </p:nvSpPr>
          <p:spPr>
            <a:xfrm>
              <a:off x="1029332" y="3060173"/>
              <a:ext cx="1184062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bg1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07466EE0-EFC5-451C-8094-21C8FC5F1C4E}"/>
                </a:ext>
              </a:extLst>
            </p:cNvPr>
            <p:cNvSpPr/>
            <p:nvPr/>
          </p:nvSpPr>
          <p:spPr>
            <a:xfrm rot="21574202">
              <a:off x="3031140" y="2239452"/>
              <a:ext cx="422208" cy="91437"/>
            </a:xfrm>
            <a:prstGeom prst="rect">
              <a:avLst/>
            </a:prstGeom>
            <a:gradFill>
              <a:gsLst>
                <a:gs pos="0">
                  <a:srgbClr val="00FFFE">
                    <a:alpha val="80000"/>
                  </a:srgbClr>
                </a:gs>
                <a:gs pos="100000">
                  <a:srgbClr val="00FFFE">
                    <a:alpha val="0"/>
                  </a:srgb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/>
            </a:p>
          </p:txBody>
        </p:sp>
      </p:grpSp>
      <p:sp>
        <p:nvSpPr>
          <p:cNvPr id="49" name="平行四边形 48">
            <a:extLst>
              <a:ext uri="{FF2B5EF4-FFF2-40B4-BE49-F238E27FC236}">
                <a16:creationId xmlns:a16="http://schemas.microsoft.com/office/drawing/2014/main" id="{7760DA51-B519-4B35-8D1D-6316F243367A}"/>
              </a:ext>
            </a:extLst>
          </p:cNvPr>
          <p:cNvSpPr/>
          <p:nvPr/>
        </p:nvSpPr>
        <p:spPr>
          <a:xfrm rot="20760000">
            <a:off x="3199446" y="4052348"/>
            <a:ext cx="2095081" cy="411427"/>
          </a:xfrm>
          <a:prstGeom prst="parallelogram">
            <a:avLst>
              <a:gd name="adj" fmla="val 26797"/>
            </a:avLst>
          </a:prstGeom>
          <a:solidFill>
            <a:srgbClr val="00FF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F39A3CC-753B-4B38-B6AA-858F1A810499}"/>
              </a:ext>
            </a:extLst>
          </p:cNvPr>
          <p:cNvGrpSpPr/>
          <p:nvPr/>
        </p:nvGrpSpPr>
        <p:grpSpPr>
          <a:xfrm rot="20696319">
            <a:off x="7523368" y="2137844"/>
            <a:ext cx="3655446" cy="918817"/>
            <a:chOff x="7141344" y="2586383"/>
            <a:chExt cx="3655446" cy="91881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45BED6F0-E45D-429F-BDC5-A60B51196A45}"/>
                </a:ext>
              </a:extLst>
            </p:cNvPr>
            <p:cNvSpPr/>
            <p:nvPr/>
          </p:nvSpPr>
          <p:spPr>
            <a:xfrm rot="10800000">
              <a:off x="9519165" y="2586383"/>
              <a:ext cx="901503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FF0053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F61FF530-F8B7-4FF7-A360-0A3A7FD69C1F}"/>
                </a:ext>
              </a:extLst>
            </p:cNvPr>
            <p:cNvSpPr/>
            <p:nvPr/>
          </p:nvSpPr>
          <p:spPr>
            <a:xfrm rot="10800000">
              <a:off x="9507934" y="3455542"/>
              <a:ext cx="1288856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rgbClr val="00FFFE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C6A0A55F-62BF-43F6-BA60-50D604604754}"/>
                </a:ext>
              </a:extLst>
            </p:cNvPr>
            <p:cNvSpPr/>
            <p:nvPr/>
          </p:nvSpPr>
          <p:spPr>
            <a:xfrm rot="10800000">
              <a:off x="8679744" y="2907773"/>
              <a:ext cx="1184062" cy="49658"/>
            </a:xfrm>
            <a:prstGeom prst="rect">
              <a:avLst/>
            </a:prstGeom>
            <a:gradFill flip="none" rotWithShape="1">
              <a:gsLst>
                <a:gs pos="0">
                  <a:schemeClr val="tx1">
                    <a:alpha val="0"/>
                  </a:schemeClr>
                </a:gs>
                <a:gs pos="100000">
                  <a:schemeClr val="bg1"/>
                </a:gs>
              </a:gsLst>
              <a:lin ang="19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85">
              <a:extLst>
                <a:ext uri="{FF2B5EF4-FFF2-40B4-BE49-F238E27FC236}">
                  <a16:creationId xmlns:a16="http://schemas.microsoft.com/office/drawing/2014/main" id="{E6679D12-5468-48BA-89A7-7E3A335F6CDA}"/>
                </a:ext>
              </a:extLst>
            </p:cNvPr>
            <p:cNvSpPr/>
            <p:nvPr/>
          </p:nvSpPr>
          <p:spPr>
            <a:xfrm rot="10800000">
              <a:off x="7141344" y="2750552"/>
              <a:ext cx="422208" cy="91437"/>
            </a:xfrm>
            <a:prstGeom prst="rect">
              <a:avLst/>
            </a:prstGeom>
            <a:gradFill>
              <a:gsLst>
                <a:gs pos="0">
                  <a:srgbClr val="00FFFE">
                    <a:alpha val="80000"/>
                  </a:srgbClr>
                </a:gs>
                <a:gs pos="100000">
                  <a:srgbClr val="00FFFE">
                    <a:alpha val="0"/>
                  </a:srgbClr>
                </a:gs>
              </a:gsLst>
              <a:lin ang="8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i="1"/>
            </a:p>
          </p:txBody>
        </p:sp>
      </p:grpSp>
      <p:sp>
        <p:nvSpPr>
          <p:cNvPr id="87" name="文本框 86">
            <a:extLst>
              <a:ext uri="{FF2B5EF4-FFF2-40B4-BE49-F238E27FC236}">
                <a16:creationId xmlns:a16="http://schemas.microsoft.com/office/drawing/2014/main" id="{22BDE5FF-A507-40A1-A119-DCBD27725169}"/>
              </a:ext>
            </a:extLst>
          </p:cNvPr>
          <p:cNvSpPr txBox="1"/>
          <p:nvPr/>
        </p:nvSpPr>
        <p:spPr>
          <a:xfrm rot="20695245">
            <a:off x="2956607" y="4277351"/>
            <a:ext cx="56618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 </a:t>
            </a:r>
            <a:r>
              <a:rPr lang="en-US" altLang="zh-CN" sz="2800" i="1" dirty="0">
                <a:solidFill>
                  <a:schemeClr val="bg1"/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Nov.28</a:t>
            </a:r>
            <a:endParaRPr lang="zh-CN" altLang="en-US" sz="2800" i="1" dirty="0">
              <a:solidFill>
                <a:schemeClr val="bg1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88" name="平行四边形 87">
            <a:extLst>
              <a:ext uri="{FF2B5EF4-FFF2-40B4-BE49-F238E27FC236}">
                <a16:creationId xmlns:a16="http://schemas.microsoft.com/office/drawing/2014/main" id="{1F3B67D7-4F76-4983-88A3-75ED2D4E389F}"/>
              </a:ext>
            </a:extLst>
          </p:cNvPr>
          <p:cNvSpPr/>
          <p:nvPr/>
        </p:nvSpPr>
        <p:spPr>
          <a:xfrm rot="20760000" flipV="1">
            <a:off x="7083524" y="3727230"/>
            <a:ext cx="1796740" cy="464823"/>
          </a:xfrm>
          <a:prstGeom prst="parallelogram">
            <a:avLst>
              <a:gd name="adj" fmla="val 26797"/>
            </a:avLst>
          </a:prstGeom>
          <a:solidFill>
            <a:srgbClr val="00FFFE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9" name="平行四边形 88">
            <a:extLst>
              <a:ext uri="{FF2B5EF4-FFF2-40B4-BE49-F238E27FC236}">
                <a16:creationId xmlns:a16="http://schemas.microsoft.com/office/drawing/2014/main" id="{FC7A1875-3BCD-455B-BCCF-9D5C59D17AA0}"/>
              </a:ext>
            </a:extLst>
          </p:cNvPr>
          <p:cNvSpPr/>
          <p:nvPr/>
        </p:nvSpPr>
        <p:spPr>
          <a:xfrm rot="20119818">
            <a:off x="3814864" y="3718590"/>
            <a:ext cx="224658" cy="45719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0" name="平行四边形 89">
            <a:extLst>
              <a:ext uri="{FF2B5EF4-FFF2-40B4-BE49-F238E27FC236}">
                <a16:creationId xmlns:a16="http://schemas.microsoft.com/office/drawing/2014/main" id="{1D22B96C-DF89-4B5F-8E8D-95AF2BF2595C}"/>
              </a:ext>
            </a:extLst>
          </p:cNvPr>
          <p:cNvSpPr/>
          <p:nvPr/>
        </p:nvSpPr>
        <p:spPr>
          <a:xfrm rot="20119818">
            <a:off x="4889753" y="3456923"/>
            <a:ext cx="99620" cy="45719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1" name="平行四边形 90">
            <a:extLst>
              <a:ext uri="{FF2B5EF4-FFF2-40B4-BE49-F238E27FC236}">
                <a16:creationId xmlns:a16="http://schemas.microsoft.com/office/drawing/2014/main" id="{1032F324-C8D5-4789-93F3-F0D11FC83270}"/>
              </a:ext>
            </a:extLst>
          </p:cNvPr>
          <p:cNvSpPr/>
          <p:nvPr/>
        </p:nvSpPr>
        <p:spPr>
          <a:xfrm rot="20119818">
            <a:off x="5803749" y="2678879"/>
            <a:ext cx="99620" cy="45719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2" name="平行四边形 91">
            <a:extLst>
              <a:ext uri="{FF2B5EF4-FFF2-40B4-BE49-F238E27FC236}">
                <a16:creationId xmlns:a16="http://schemas.microsoft.com/office/drawing/2014/main" id="{F535C794-61C1-44AD-A9C8-4A8EFAF673C2}"/>
              </a:ext>
            </a:extLst>
          </p:cNvPr>
          <p:cNvSpPr/>
          <p:nvPr/>
        </p:nvSpPr>
        <p:spPr>
          <a:xfrm rot="20119818">
            <a:off x="8370735" y="2158674"/>
            <a:ext cx="99620" cy="45719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3" name="平行四边形 92">
            <a:extLst>
              <a:ext uri="{FF2B5EF4-FFF2-40B4-BE49-F238E27FC236}">
                <a16:creationId xmlns:a16="http://schemas.microsoft.com/office/drawing/2014/main" id="{1EDADD28-97B8-4829-AA30-CDE01FFCA19B}"/>
              </a:ext>
            </a:extLst>
          </p:cNvPr>
          <p:cNvSpPr/>
          <p:nvPr/>
        </p:nvSpPr>
        <p:spPr>
          <a:xfrm rot="20490339">
            <a:off x="7632206" y="2581901"/>
            <a:ext cx="163915" cy="68757"/>
          </a:xfrm>
          <a:prstGeom prst="parallelogram">
            <a:avLst>
              <a:gd name="adj" fmla="val 3474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4" name="平行四边形 93">
            <a:extLst>
              <a:ext uri="{FF2B5EF4-FFF2-40B4-BE49-F238E27FC236}">
                <a16:creationId xmlns:a16="http://schemas.microsoft.com/office/drawing/2014/main" id="{53E1CD2D-A896-4B14-B5C0-98B57EB37AAD}"/>
              </a:ext>
            </a:extLst>
          </p:cNvPr>
          <p:cNvSpPr/>
          <p:nvPr/>
        </p:nvSpPr>
        <p:spPr>
          <a:xfrm rot="20119818">
            <a:off x="4013187" y="3058368"/>
            <a:ext cx="163915" cy="68757"/>
          </a:xfrm>
          <a:prstGeom prst="parallelogram">
            <a:avLst>
              <a:gd name="adj" fmla="val 545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5" name="平行四边形 94">
            <a:extLst>
              <a:ext uri="{FF2B5EF4-FFF2-40B4-BE49-F238E27FC236}">
                <a16:creationId xmlns:a16="http://schemas.microsoft.com/office/drawing/2014/main" id="{016F1897-C1B2-4F49-9AF3-2CDD50875E53}"/>
              </a:ext>
            </a:extLst>
          </p:cNvPr>
          <p:cNvSpPr/>
          <p:nvPr/>
        </p:nvSpPr>
        <p:spPr>
          <a:xfrm rot="20632541">
            <a:off x="4945623" y="3163711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6" name="平行四边形 95">
            <a:extLst>
              <a:ext uri="{FF2B5EF4-FFF2-40B4-BE49-F238E27FC236}">
                <a16:creationId xmlns:a16="http://schemas.microsoft.com/office/drawing/2014/main" id="{DE20BAEF-FBEC-44E1-9890-4705997891F9}"/>
              </a:ext>
            </a:extLst>
          </p:cNvPr>
          <p:cNvSpPr/>
          <p:nvPr/>
        </p:nvSpPr>
        <p:spPr>
          <a:xfrm rot="20632541">
            <a:off x="4066996" y="3618932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7" name="平行四边形 96">
            <a:extLst>
              <a:ext uri="{FF2B5EF4-FFF2-40B4-BE49-F238E27FC236}">
                <a16:creationId xmlns:a16="http://schemas.microsoft.com/office/drawing/2014/main" id="{EAACCA51-5A9B-4B3A-B26D-71EF25AE5599}"/>
              </a:ext>
            </a:extLst>
          </p:cNvPr>
          <p:cNvSpPr/>
          <p:nvPr/>
        </p:nvSpPr>
        <p:spPr>
          <a:xfrm rot="20632541">
            <a:off x="7080633" y="2772129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8" name="平行四边形 97">
            <a:extLst>
              <a:ext uri="{FF2B5EF4-FFF2-40B4-BE49-F238E27FC236}">
                <a16:creationId xmlns:a16="http://schemas.microsoft.com/office/drawing/2014/main" id="{EDD22EA8-3CB1-4C51-842F-0CFC81B294C1}"/>
              </a:ext>
            </a:extLst>
          </p:cNvPr>
          <p:cNvSpPr/>
          <p:nvPr/>
        </p:nvSpPr>
        <p:spPr>
          <a:xfrm rot="20632541">
            <a:off x="8596538" y="1802024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9" name="平行四边形 98">
            <a:extLst>
              <a:ext uri="{FF2B5EF4-FFF2-40B4-BE49-F238E27FC236}">
                <a16:creationId xmlns:a16="http://schemas.microsoft.com/office/drawing/2014/main" id="{1F4626FD-90A4-40D3-99FC-514271173044}"/>
              </a:ext>
            </a:extLst>
          </p:cNvPr>
          <p:cNvSpPr/>
          <p:nvPr/>
        </p:nvSpPr>
        <p:spPr>
          <a:xfrm rot="20632541">
            <a:off x="6827713" y="2371239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0" name="平行四边形 99">
            <a:extLst>
              <a:ext uri="{FF2B5EF4-FFF2-40B4-BE49-F238E27FC236}">
                <a16:creationId xmlns:a16="http://schemas.microsoft.com/office/drawing/2014/main" id="{3CD48B14-BEF1-49AB-A472-4DB076FF1027}"/>
              </a:ext>
            </a:extLst>
          </p:cNvPr>
          <p:cNvSpPr/>
          <p:nvPr/>
        </p:nvSpPr>
        <p:spPr>
          <a:xfrm rot="20632541">
            <a:off x="5109848" y="2646280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1" name="平行四边形 100">
            <a:extLst>
              <a:ext uri="{FF2B5EF4-FFF2-40B4-BE49-F238E27FC236}">
                <a16:creationId xmlns:a16="http://schemas.microsoft.com/office/drawing/2014/main" id="{21B31AEF-1118-43EA-8ECC-850F0D254CE9}"/>
              </a:ext>
            </a:extLst>
          </p:cNvPr>
          <p:cNvSpPr/>
          <p:nvPr/>
        </p:nvSpPr>
        <p:spPr>
          <a:xfrm rot="20632541">
            <a:off x="4226046" y="3363307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2" name="平行四边形 101">
            <a:extLst>
              <a:ext uri="{FF2B5EF4-FFF2-40B4-BE49-F238E27FC236}">
                <a16:creationId xmlns:a16="http://schemas.microsoft.com/office/drawing/2014/main" id="{9BB4D4B7-51D9-4C8E-8947-8F3F6DC2AE02}"/>
              </a:ext>
            </a:extLst>
          </p:cNvPr>
          <p:cNvSpPr/>
          <p:nvPr/>
        </p:nvSpPr>
        <p:spPr>
          <a:xfrm rot="20632541">
            <a:off x="3248310" y="3272712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3" name="平行四边形 102">
            <a:extLst>
              <a:ext uri="{FF2B5EF4-FFF2-40B4-BE49-F238E27FC236}">
                <a16:creationId xmlns:a16="http://schemas.microsoft.com/office/drawing/2014/main" id="{DD9872B0-0F3C-4325-B29C-473877E79DF0}"/>
              </a:ext>
            </a:extLst>
          </p:cNvPr>
          <p:cNvSpPr/>
          <p:nvPr/>
        </p:nvSpPr>
        <p:spPr>
          <a:xfrm rot="20632541">
            <a:off x="3341492" y="3111489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" name="平行四边形 103">
            <a:extLst>
              <a:ext uri="{FF2B5EF4-FFF2-40B4-BE49-F238E27FC236}">
                <a16:creationId xmlns:a16="http://schemas.microsoft.com/office/drawing/2014/main" id="{7F1DF140-FF79-4310-A233-4967983FB1F1}"/>
              </a:ext>
            </a:extLst>
          </p:cNvPr>
          <p:cNvSpPr/>
          <p:nvPr/>
        </p:nvSpPr>
        <p:spPr>
          <a:xfrm rot="20632541">
            <a:off x="4202242" y="2930787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5" name="平行四边形 104">
            <a:extLst>
              <a:ext uri="{FF2B5EF4-FFF2-40B4-BE49-F238E27FC236}">
                <a16:creationId xmlns:a16="http://schemas.microsoft.com/office/drawing/2014/main" id="{B0743F40-2117-4A3E-928C-6A705E37424B}"/>
              </a:ext>
            </a:extLst>
          </p:cNvPr>
          <p:cNvSpPr/>
          <p:nvPr/>
        </p:nvSpPr>
        <p:spPr>
          <a:xfrm rot="20632541">
            <a:off x="8135147" y="2344717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00FF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6" name="平行四边形 105">
            <a:extLst>
              <a:ext uri="{FF2B5EF4-FFF2-40B4-BE49-F238E27FC236}">
                <a16:creationId xmlns:a16="http://schemas.microsoft.com/office/drawing/2014/main" id="{C76D9075-1ABE-452F-91E7-7875D45D8F7F}"/>
              </a:ext>
            </a:extLst>
          </p:cNvPr>
          <p:cNvSpPr/>
          <p:nvPr/>
        </p:nvSpPr>
        <p:spPr>
          <a:xfrm rot="20632541">
            <a:off x="5223922" y="3388905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7" name="平行四边形 106">
            <a:extLst>
              <a:ext uri="{FF2B5EF4-FFF2-40B4-BE49-F238E27FC236}">
                <a16:creationId xmlns:a16="http://schemas.microsoft.com/office/drawing/2014/main" id="{221AB1D0-C100-474B-AC77-3DEFAE158C69}"/>
              </a:ext>
            </a:extLst>
          </p:cNvPr>
          <p:cNvSpPr/>
          <p:nvPr/>
        </p:nvSpPr>
        <p:spPr>
          <a:xfrm rot="20632541">
            <a:off x="6765761" y="2979230"/>
            <a:ext cx="113755" cy="52647"/>
          </a:xfrm>
          <a:prstGeom prst="parallelogram">
            <a:avLst>
              <a:gd name="adj" fmla="val 34197"/>
            </a:avLst>
          </a:prstGeom>
          <a:solidFill>
            <a:srgbClr val="FF00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017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671300" y="6261100"/>
            <a:ext cx="376238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671300" y="6303963"/>
            <a:ext cx="37623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3FC2C622-48A4-4F4B-A929-7A5C02B9D978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4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sp>
        <p:nvSpPr>
          <p:cNvPr id="17" name="Content Placeholder 7"/>
          <p:cNvSpPr txBox="1"/>
          <p:nvPr/>
        </p:nvSpPr>
        <p:spPr bwMode="auto">
          <a:xfrm>
            <a:off x="2963081" y="455637"/>
            <a:ext cx="5894363" cy="177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r>
              <a:rPr lang="en-US" altLang="zh-CN" sz="3600" dirty="0">
                <a:solidFill>
                  <a:schemeClr val="bg1"/>
                </a:solidFill>
                <a:latin typeface="+mj-lt"/>
                <a:sym typeface="+mn-ea"/>
              </a:rPr>
              <a:t>ByteDance' History</a:t>
            </a:r>
            <a:endParaRPr lang="en-US" altLang="zh-CN" sz="3600" dirty="0">
              <a:latin typeface="+mj-lt"/>
            </a:endParaRPr>
          </a:p>
          <a:p>
            <a:pPr algn="ctr" eaLnBrk="1" hangingPunct="1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None/>
            </a:pPr>
            <a:endParaRPr lang="en-US" altLang="zh-CN" sz="3600" dirty="0">
              <a:solidFill>
                <a:srgbClr val="767171"/>
              </a:solidFill>
              <a:latin typeface="Calibri Light" panose="020F0302020204030204" pitchFamily="34" charset="0"/>
            </a:endParaRPr>
          </a:p>
        </p:txBody>
      </p:sp>
      <p:sp>
        <p:nvSpPr>
          <p:cNvPr id="18" name="Title 1"/>
          <p:cNvSpPr txBox="1"/>
          <p:nvPr/>
        </p:nvSpPr>
        <p:spPr>
          <a:xfrm>
            <a:off x="4756150" y="885825"/>
            <a:ext cx="2892425" cy="363538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  <a:defRPr/>
            </a:pPr>
            <a:endParaRPr lang="en-US" sz="1400" dirty="0">
              <a:solidFill>
                <a:schemeClr val="accent5">
                  <a:lumMod val="75000"/>
                </a:schemeClr>
              </a:solidFill>
              <a:latin typeface="+mn-lt"/>
              <a:ea typeface="Roboto" panose="02000000000000000000" pitchFamily="2" charset="0"/>
            </a:endParaRPr>
          </a:p>
        </p:txBody>
      </p:sp>
      <p:sp>
        <p:nvSpPr>
          <p:cNvPr id="39" name="Content Placeholder 2"/>
          <p:cNvSpPr txBox="1"/>
          <p:nvPr/>
        </p:nvSpPr>
        <p:spPr bwMode="auto">
          <a:xfrm>
            <a:off x="1471613" y="2649538"/>
            <a:ext cx="3246437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  <a:buFont typeface="Arial" panose="020B0604020202020204" pitchFamily="34" charset="0"/>
              <a:buNone/>
            </a:pPr>
            <a:endParaRPr lang="id-ID" altLang="zh-CN" sz="1100">
              <a:solidFill>
                <a:srgbClr val="BFBFBF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48" name="Content Placeholder 2"/>
          <p:cNvSpPr txBox="1"/>
          <p:nvPr/>
        </p:nvSpPr>
        <p:spPr bwMode="auto">
          <a:xfrm>
            <a:off x="7648258" y="4465638"/>
            <a:ext cx="3244850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  <a:buFont typeface="Arial" panose="020B0604020202020204" pitchFamily="34" charset="0"/>
              <a:buNone/>
            </a:pPr>
            <a:endParaRPr lang="id-ID" altLang="zh-CN" sz="1100">
              <a:solidFill>
                <a:srgbClr val="BFBFBF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1" name="Freeform 50"/>
          <p:cNvSpPr/>
          <p:nvPr/>
        </p:nvSpPr>
        <p:spPr>
          <a:xfrm>
            <a:off x="5822950" y="2616200"/>
            <a:ext cx="684213" cy="492125"/>
          </a:xfrm>
          <a:custGeom>
            <a:avLst/>
            <a:gdLst>
              <a:gd name="connsiteX0" fmla="*/ 0 w 1799993"/>
              <a:gd name="connsiteY0" fmla="*/ 899997 h 1799993"/>
              <a:gd name="connsiteX1" fmla="*/ 899997 w 1799993"/>
              <a:gd name="connsiteY1" fmla="*/ 0 h 1799993"/>
              <a:gd name="connsiteX2" fmla="*/ 1799994 w 1799993"/>
              <a:gd name="connsiteY2" fmla="*/ 899997 h 1799993"/>
              <a:gd name="connsiteX3" fmla="*/ 899997 w 1799993"/>
              <a:gd name="connsiteY3" fmla="*/ 1799994 h 1799993"/>
              <a:gd name="connsiteX4" fmla="*/ 0 w 1799993"/>
              <a:gd name="connsiteY4" fmla="*/ 899997 h 179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993" h="1799993">
                <a:moveTo>
                  <a:pt x="0" y="899997"/>
                </a:moveTo>
                <a:cubicBezTo>
                  <a:pt x="0" y="402942"/>
                  <a:pt x="402942" y="0"/>
                  <a:pt x="899997" y="0"/>
                </a:cubicBezTo>
                <a:cubicBezTo>
                  <a:pt x="1397052" y="0"/>
                  <a:pt x="1799994" y="402942"/>
                  <a:pt x="1799994" y="899997"/>
                </a:cubicBezTo>
                <a:cubicBezTo>
                  <a:pt x="1799994" y="1397052"/>
                  <a:pt x="1397052" y="1799994"/>
                  <a:pt x="899997" y="1799994"/>
                </a:cubicBezTo>
                <a:cubicBezTo>
                  <a:pt x="402942" y="1799994"/>
                  <a:pt x="0" y="1397052"/>
                  <a:pt x="0" y="899997"/>
                </a:cubicBezTo>
                <a:close/>
              </a:path>
            </a:pathLst>
          </a:custGeom>
          <a:noFill/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406664" tIns="319483" rIns="406664" bIns="319483" anchor="ctr"/>
          <a:lstStyle/>
          <a:p>
            <a:pPr algn="ctr" defTabSz="1955800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altLang="zh-CN" sz="4800">
                <a:solidFill>
                  <a:srgbClr val="FFC000"/>
                </a:solidFill>
                <a:latin typeface="FontAwesome" pitchFamily="2" charset="0"/>
              </a:rPr>
              <a:t></a:t>
            </a:r>
          </a:p>
        </p:txBody>
      </p:sp>
      <p:grpSp>
        <p:nvGrpSpPr>
          <p:cNvPr id="28" name="Group 27"/>
          <p:cNvGrpSpPr/>
          <p:nvPr/>
        </p:nvGrpSpPr>
        <p:grpSpPr bwMode="auto">
          <a:xfrm>
            <a:off x="5583238" y="6583363"/>
            <a:ext cx="1155700" cy="144462"/>
            <a:chOff x="7536566" y="6291405"/>
            <a:chExt cx="1154910" cy="144000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536566" y="6291405"/>
              <a:ext cx="144363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704726" y="6291405"/>
              <a:ext cx="144363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7863367" y="6291405"/>
              <a:ext cx="144363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8042632" y="6291405"/>
              <a:ext cx="142777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210792" y="6291405"/>
              <a:ext cx="144364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378952" y="6291405"/>
              <a:ext cx="144364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8547112" y="6291405"/>
              <a:ext cx="144364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236538" y="6511925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02663" y="2003959"/>
            <a:ext cx="4565334" cy="353943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· Founded in 2012 by Yiming Zhang,now CEO of Byte Dance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· Best known for mobile apps with entertainment value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· Vision: Build global creation and interaction platforms. </a:t>
            </a:r>
          </a:p>
        </p:txBody>
      </p:sp>
      <p:pic>
        <p:nvPicPr>
          <p:cNvPr id="3075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480" y="2301850"/>
            <a:ext cx="3457575" cy="26162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40" grpId="0" build="p"/>
      <p:bldP spid="17" grpId="0"/>
      <p:bldP spid="18" grpId="0"/>
      <p:bldP spid="39" grpId="0"/>
      <p:bldP spid="48" grpId="0"/>
      <p:bldP spid="51" grpId="0" bldLvl="0" animBg="1"/>
      <p:bldP spid="38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671300" y="6261100"/>
            <a:ext cx="376238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671300" y="6303963"/>
            <a:ext cx="37623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11096DCB-0D70-4FBE-A1B1-AFF3F12C9501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5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 bwMode="auto">
          <a:xfrm>
            <a:off x="5583238" y="6583363"/>
            <a:ext cx="1155700" cy="144462"/>
            <a:chOff x="7536566" y="6291405"/>
            <a:chExt cx="1154910" cy="144000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536566" y="6291405"/>
              <a:ext cx="144363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704726" y="6291405"/>
              <a:ext cx="144363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7863367" y="6291405"/>
              <a:ext cx="144363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8042632" y="6291405"/>
              <a:ext cx="142777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210792" y="6291405"/>
              <a:ext cx="144364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378952" y="6291405"/>
              <a:ext cx="144364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8547112" y="6291405"/>
              <a:ext cx="144364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236538" y="6511925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7" name="Content Placeholder 2"/>
          <p:cNvSpPr txBox="1"/>
          <p:nvPr/>
        </p:nvSpPr>
        <p:spPr bwMode="auto">
          <a:xfrm>
            <a:off x="1412875" y="1163638"/>
            <a:ext cx="32464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  <a:buFont typeface="Arial" panose="020B0604020202020204" pitchFamily="34" charset="0"/>
              <a:buNone/>
            </a:pPr>
            <a:endParaRPr lang="id-ID" altLang="zh-CN" sz="1100">
              <a:solidFill>
                <a:srgbClr val="BFBFBF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ontent Placeholder 2"/>
          <p:cNvSpPr txBox="1"/>
          <p:nvPr/>
        </p:nvSpPr>
        <p:spPr bwMode="auto">
          <a:xfrm>
            <a:off x="7688263" y="2963863"/>
            <a:ext cx="324485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  <a:buFont typeface="Arial" panose="020B0604020202020204" pitchFamily="34" charset="0"/>
              <a:buNone/>
            </a:pPr>
            <a:endParaRPr lang="id-ID" altLang="zh-CN" sz="1100">
              <a:solidFill>
                <a:srgbClr val="BFBFBF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5815013" y="2851150"/>
            <a:ext cx="685800" cy="492125"/>
          </a:xfrm>
          <a:custGeom>
            <a:avLst/>
            <a:gdLst>
              <a:gd name="connsiteX0" fmla="*/ 0 w 1799993"/>
              <a:gd name="connsiteY0" fmla="*/ 899997 h 1799993"/>
              <a:gd name="connsiteX1" fmla="*/ 899997 w 1799993"/>
              <a:gd name="connsiteY1" fmla="*/ 0 h 1799993"/>
              <a:gd name="connsiteX2" fmla="*/ 1799994 w 1799993"/>
              <a:gd name="connsiteY2" fmla="*/ 899997 h 1799993"/>
              <a:gd name="connsiteX3" fmla="*/ 899997 w 1799993"/>
              <a:gd name="connsiteY3" fmla="*/ 1799994 h 1799993"/>
              <a:gd name="connsiteX4" fmla="*/ 0 w 1799993"/>
              <a:gd name="connsiteY4" fmla="*/ 899997 h 179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993" h="1799993">
                <a:moveTo>
                  <a:pt x="0" y="899997"/>
                </a:moveTo>
                <a:cubicBezTo>
                  <a:pt x="0" y="402942"/>
                  <a:pt x="402942" y="0"/>
                  <a:pt x="899997" y="0"/>
                </a:cubicBezTo>
                <a:cubicBezTo>
                  <a:pt x="1397052" y="0"/>
                  <a:pt x="1799994" y="402942"/>
                  <a:pt x="1799994" y="899997"/>
                </a:cubicBezTo>
                <a:cubicBezTo>
                  <a:pt x="1799994" y="1397052"/>
                  <a:pt x="1397052" y="1799994"/>
                  <a:pt x="899997" y="1799994"/>
                </a:cubicBezTo>
                <a:cubicBezTo>
                  <a:pt x="402942" y="1799994"/>
                  <a:pt x="0" y="1397052"/>
                  <a:pt x="0" y="899997"/>
                </a:cubicBezTo>
                <a:close/>
              </a:path>
            </a:pathLst>
          </a:custGeom>
          <a:noFill/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406664" tIns="319483" rIns="406664" bIns="319483" anchor="ctr"/>
          <a:lstStyle/>
          <a:p>
            <a:pPr algn="ctr" defTabSz="1955800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altLang="zh-CN" sz="4000">
                <a:solidFill>
                  <a:srgbClr val="7030A0"/>
                </a:solidFill>
                <a:latin typeface="FontAwesome" pitchFamily="2" charset="0"/>
              </a:rPr>
              <a:t></a:t>
            </a:r>
            <a:endParaRPr lang="id-ID" altLang="zh-CN" sz="4400">
              <a:solidFill>
                <a:srgbClr val="7030A0"/>
              </a:solidFill>
              <a:latin typeface="FontAwesome" pitchFamily="2" charset="0"/>
            </a:endParaRPr>
          </a:p>
        </p:txBody>
      </p:sp>
      <p:sp>
        <p:nvSpPr>
          <p:cNvPr id="59" name="Content Placeholder 2"/>
          <p:cNvSpPr txBox="1"/>
          <p:nvPr/>
        </p:nvSpPr>
        <p:spPr bwMode="auto">
          <a:xfrm>
            <a:off x="1428750" y="5054600"/>
            <a:ext cx="3244850" cy="1001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  <a:buFont typeface="Arial" panose="020B0604020202020204" pitchFamily="34" charset="0"/>
              <a:buNone/>
            </a:pPr>
            <a:endParaRPr lang="id-ID" altLang="zh-CN" sz="1100">
              <a:solidFill>
                <a:srgbClr val="BFBFBF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706495" y="860584"/>
            <a:ext cx="47790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sym typeface="+mn-ea"/>
              </a:rPr>
              <a:t>Products and Services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65834" y="2363788"/>
            <a:ext cx="10384155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· ByteDance's products continue to grow in the global market. Current its apps are available in over 40 countries including China, Japan, South Korea, etc</a:t>
            </a:r>
          </a:p>
          <a:p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· ByteDance has many popular apps including Tiktok, Douyin (the Chinese version of Tiktok), Huoshan, Toutiao, TopBuzz, News Republic, iXigua, Pearvideo, etc)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40" grpId="0" build="p"/>
      <p:bldP spid="38" grpId="0" build="p"/>
      <p:bldP spid="47" grpId="0"/>
      <p:bldP spid="53" grpId="0"/>
      <p:bldP spid="55" grpId="0" bldLvl="0" animBg="1"/>
      <p:bldP spid="5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671300" y="6261100"/>
            <a:ext cx="376238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671300" y="6303963"/>
            <a:ext cx="37623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85765304-97A9-4138-A2EE-003CF79E8659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6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 bwMode="auto">
          <a:xfrm>
            <a:off x="5583238" y="6583363"/>
            <a:ext cx="1155700" cy="144462"/>
            <a:chOff x="7536566" y="6291405"/>
            <a:chExt cx="1154910" cy="144000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536566" y="6291405"/>
              <a:ext cx="144363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704726" y="6291405"/>
              <a:ext cx="144363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7863367" y="6291405"/>
              <a:ext cx="144363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8042632" y="6291405"/>
              <a:ext cx="142777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210792" y="6291405"/>
              <a:ext cx="144364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378952" y="6291405"/>
              <a:ext cx="144364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8547112" y="6291405"/>
              <a:ext cx="144364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236538" y="6511925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55" name="Freeform 54"/>
          <p:cNvSpPr/>
          <p:nvPr/>
        </p:nvSpPr>
        <p:spPr>
          <a:xfrm>
            <a:off x="5815013" y="2851150"/>
            <a:ext cx="685800" cy="492125"/>
          </a:xfrm>
          <a:custGeom>
            <a:avLst/>
            <a:gdLst>
              <a:gd name="connsiteX0" fmla="*/ 0 w 1799993"/>
              <a:gd name="connsiteY0" fmla="*/ 899997 h 1799993"/>
              <a:gd name="connsiteX1" fmla="*/ 899997 w 1799993"/>
              <a:gd name="connsiteY1" fmla="*/ 0 h 1799993"/>
              <a:gd name="connsiteX2" fmla="*/ 1799994 w 1799993"/>
              <a:gd name="connsiteY2" fmla="*/ 899997 h 1799993"/>
              <a:gd name="connsiteX3" fmla="*/ 899997 w 1799993"/>
              <a:gd name="connsiteY3" fmla="*/ 1799994 h 1799993"/>
              <a:gd name="connsiteX4" fmla="*/ 0 w 1799993"/>
              <a:gd name="connsiteY4" fmla="*/ 899997 h 179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993" h="1799993">
                <a:moveTo>
                  <a:pt x="0" y="899997"/>
                </a:moveTo>
                <a:cubicBezTo>
                  <a:pt x="0" y="402942"/>
                  <a:pt x="402942" y="0"/>
                  <a:pt x="899997" y="0"/>
                </a:cubicBezTo>
                <a:cubicBezTo>
                  <a:pt x="1397052" y="0"/>
                  <a:pt x="1799994" y="402942"/>
                  <a:pt x="1799994" y="899997"/>
                </a:cubicBezTo>
                <a:cubicBezTo>
                  <a:pt x="1799994" y="1397052"/>
                  <a:pt x="1397052" y="1799994"/>
                  <a:pt x="899997" y="1799994"/>
                </a:cubicBezTo>
                <a:cubicBezTo>
                  <a:pt x="402942" y="1799994"/>
                  <a:pt x="0" y="1397052"/>
                  <a:pt x="0" y="899997"/>
                </a:cubicBezTo>
                <a:close/>
              </a:path>
            </a:pathLst>
          </a:custGeom>
          <a:noFill/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406664" tIns="319483" rIns="406664" bIns="319483" anchor="ctr"/>
          <a:lstStyle/>
          <a:p>
            <a:pPr algn="ctr" defTabSz="1955800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altLang="zh-CN" sz="3200">
                <a:solidFill>
                  <a:srgbClr val="BF9000"/>
                </a:solidFill>
                <a:latin typeface="FontAwesome" pitchFamily="2" charset="0"/>
              </a:rPr>
              <a:t></a:t>
            </a:r>
            <a:endParaRPr lang="id-ID" altLang="zh-CN" sz="4400">
              <a:solidFill>
                <a:srgbClr val="BF9000"/>
              </a:solidFill>
              <a:latin typeface="FontAwesome" pitchFamily="2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47975" y="594360"/>
            <a:ext cx="704596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The explosive growth of Tiktok</a:t>
            </a:r>
            <a:endParaRPr lang="en-US" altLang="zh-CN" sz="4000" dirty="0">
              <a:solidFill>
                <a:schemeClr val="bg1"/>
              </a:solidFill>
            </a:endParaRPr>
          </a:p>
          <a:p>
            <a:pPr algn="ctr"/>
            <a:endParaRPr lang="en-US" altLang="zh-CN" sz="4000" dirty="0">
              <a:solidFill>
                <a:schemeClr val="bg1"/>
              </a:solidFill>
            </a:endParaRPr>
          </a:p>
        </p:txBody>
      </p:sp>
      <p:pic>
        <p:nvPicPr>
          <p:cNvPr id="5123" name="图片 4" descr="MX$[)%IU55A78LL7%9}`$SA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465" y="1712595"/>
            <a:ext cx="4171950" cy="3702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24" name="图片 5" descr="P50}CM]0REK7)}JM]Y4K[5I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1130" y="1703070"/>
            <a:ext cx="4570730" cy="36550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1180465" y="5815965"/>
            <a:ext cx="43294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Source:Influencer Marketing Hub</a:t>
            </a:r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en-US" altLang="zh-CN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40" grpId="0" build="p"/>
      <p:bldP spid="38" grpId="0" build="p"/>
      <p:bldP spid="55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671300" y="6261100"/>
            <a:ext cx="376238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671300" y="6303963"/>
            <a:ext cx="376238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BBF071B3-CD03-4089-8A29-C3C4817A1741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7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28" name="Group 27"/>
          <p:cNvGrpSpPr/>
          <p:nvPr/>
        </p:nvGrpSpPr>
        <p:grpSpPr bwMode="auto">
          <a:xfrm>
            <a:off x="5583238" y="6583363"/>
            <a:ext cx="1155700" cy="144462"/>
            <a:chOff x="7536566" y="6291405"/>
            <a:chExt cx="1154910" cy="144000"/>
          </a:xfrm>
        </p:grpSpPr>
        <p:sp>
          <p:nvSpPr>
            <p:cNvPr id="30" name="Oval 29"/>
            <p:cNvSpPr>
              <a:spLocks noChangeAspect="1"/>
            </p:cNvSpPr>
            <p:nvPr/>
          </p:nvSpPr>
          <p:spPr>
            <a:xfrm>
              <a:off x="7536566" y="6291405"/>
              <a:ext cx="144363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1" name="Oval 30"/>
            <p:cNvSpPr>
              <a:spLocks noChangeAspect="1"/>
            </p:cNvSpPr>
            <p:nvPr/>
          </p:nvSpPr>
          <p:spPr>
            <a:xfrm>
              <a:off x="7704726" y="6291405"/>
              <a:ext cx="144363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3" name="Oval 32"/>
            <p:cNvSpPr>
              <a:spLocks noChangeAspect="1"/>
            </p:cNvSpPr>
            <p:nvPr/>
          </p:nvSpPr>
          <p:spPr>
            <a:xfrm>
              <a:off x="7863367" y="6291405"/>
              <a:ext cx="144363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4" name="Oval 33"/>
            <p:cNvSpPr>
              <a:spLocks noChangeAspect="1"/>
            </p:cNvSpPr>
            <p:nvPr/>
          </p:nvSpPr>
          <p:spPr>
            <a:xfrm>
              <a:off x="8042632" y="6291405"/>
              <a:ext cx="142777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5" name="Oval 34"/>
            <p:cNvSpPr>
              <a:spLocks noChangeAspect="1"/>
            </p:cNvSpPr>
            <p:nvPr/>
          </p:nvSpPr>
          <p:spPr>
            <a:xfrm>
              <a:off x="8210792" y="6291405"/>
              <a:ext cx="144364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>
              <a:spLocks noChangeAspect="1"/>
            </p:cNvSpPr>
            <p:nvPr/>
          </p:nvSpPr>
          <p:spPr>
            <a:xfrm>
              <a:off x="8378952" y="6291405"/>
              <a:ext cx="144364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>
              <a:spLocks noChangeAspect="1"/>
            </p:cNvSpPr>
            <p:nvPr/>
          </p:nvSpPr>
          <p:spPr>
            <a:xfrm>
              <a:off x="8547112" y="6291405"/>
              <a:ext cx="144364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38" name="Subtitle 2"/>
          <p:cNvSpPr>
            <a:spLocks noGrp="1"/>
          </p:cNvSpPr>
          <p:nvPr>
            <p:ph type="subTitle" idx="1"/>
          </p:nvPr>
        </p:nvSpPr>
        <p:spPr>
          <a:xfrm>
            <a:off x="236538" y="6511925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7" name="Content Placeholder 2"/>
          <p:cNvSpPr txBox="1"/>
          <p:nvPr/>
        </p:nvSpPr>
        <p:spPr bwMode="auto">
          <a:xfrm>
            <a:off x="1412875" y="1163638"/>
            <a:ext cx="3246438" cy="100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  <a:buFont typeface="Arial" panose="020B0604020202020204" pitchFamily="34" charset="0"/>
              <a:buNone/>
            </a:pPr>
            <a:endParaRPr lang="id-ID" altLang="zh-CN" sz="1100">
              <a:solidFill>
                <a:srgbClr val="BFBFBF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3" name="Content Placeholder 2"/>
          <p:cNvSpPr txBox="1"/>
          <p:nvPr/>
        </p:nvSpPr>
        <p:spPr bwMode="auto">
          <a:xfrm>
            <a:off x="7688263" y="2963863"/>
            <a:ext cx="3244850" cy="1001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  <a:buFont typeface="Arial" panose="020B0604020202020204" pitchFamily="34" charset="0"/>
              <a:buNone/>
            </a:pPr>
            <a:endParaRPr lang="id-ID" altLang="zh-CN" sz="1100">
              <a:solidFill>
                <a:srgbClr val="BFBFBF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54" name="Freeform 53"/>
          <p:cNvSpPr/>
          <p:nvPr/>
        </p:nvSpPr>
        <p:spPr>
          <a:xfrm>
            <a:off x="5822950" y="1114425"/>
            <a:ext cx="684213" cy="492125"/>
          </a:xfrm>
          <a:custGeom>
            <a:avLst/>
            <a:gdLst>
              <a:gd name="connsiteX0" fmla="*/ 0 w 1799993"/>
              <a:gd name="connsiteY0" fmla="*/ 899997 h 1799993"/>
              <a:gd name="connsiteX1" fmla="*/ 899997 w 1799993"/>
              <a:gd name="connsiteY1" fmla="*/ 0 h 1799993"/>
              <a:gd name="connsiteX2" fmla="*/ 1799994 w 1799993"/>
              <a:gd name="connsiteY2" fmla="*/ 899997 h 1799993"/>
              <a:gd name="connsiteX3" fmla="*/ 899997 w 1799993"/>
              <a:gd name="connsiteY3" fmla="*/ 1799994 h 1799993"/>
              <a:gd name="connsiteX4" fmla="*/ 0 w 1799993"/>
              <a:gd name="connsiteY4" fmla="*/ 899997 h 179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9993" h="1799993">
                <a:moveTo>
                  <a:pt x="0" y="899997"/>
                </a:moveTo>
                <a:cubicBezTo>
                  <a:pt x="0" y="402942"/>
                  <a:pt x="402942" y="0"/>
                  <a:pt x="899997" y="0"/>
                </a:cubicBezTo>
                <a:cubicBezTo>
                  <a:pt x="1397052" y="0"/>
                  <a:pt x="1799994" y="402942"/>
                  <a:pt x="1799994" y="899997"/>
                </a:cubicBezTo>
                <a:cubicBezTo>
                  <a:pt x="1799994" y="1397052"/>
                  <a:pt x="1397052" y="1799994"/>
                  <a:pt x="899997" y="1799994"/>
                </a:cubicBezTo>
                <a:cubicBezTo>
                  <a:pt x="402942" y="1799994"/>
                  <a:pt x="0" y="1397052"/>
                  <a:pt x="0" y="899997"/>
                </a:cubicBezTo>
                <a:close/>
              </a:path>
            </a:pathLst>
          </a:custGeom>
          <a:noFill/>
          <a:ln w="25400"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1">
              <a:alpha val="50000"/>
              <a:hueOff val="0"/>
              <a:satOff val="0"/>
              <a:lumOff val="0"/>
              <a:alphaOff val="0"/>
            </a:schemeClr>
          </a:effectRef>
          <a:fontRef idx="minor">
            <a:schemeClr val="tx1"/>
          </a:fontRef>
        </p:style>
        <p:txBody>
          <a:bodyPr lIns="406664" tIns="319483" rIns="406664" bIns="319483" anchor="ctr"/>
          <a:lstStyle/>
          <a:p>
            <a:pPr algn="ctr" defTabSz="1955800" eaLnBrk="1" hangingPunct="1">
              <a:lnSpc>
                <a:spcPct val="90000"/>
              </a:lnSpc>
              <a:spcAft>
                <a:spcPct val="35000"/>
              </a:spcAft>
              <a:defRPr/>
            </a:pPr>
            <a:r>
              <a:rPr lang="id-ID" altLang="zh-CN" sz="3600">
                <a:solidFill>
                  <a:srgbClr val="FFC000"/>
                </a:solidFill>
                <a:latin typeface="FontAwesome" pitchFamily="2" charset="0"/>
              </a:rPr>
              <a:t></a:t>
            </a:r>
          </a:p>
        </p:txBody>
      </p:sp>
      <p:sp>
        <p:nvSpPr>
          <p:cNvPr id="32" name="Content Placeholder 2"/>
          <p:cNvSpPr txBox="1"/>
          <p:nvPr/>
        </p:nvSpPr>
        <p:spPr bwMode="auto">
          <a:xfrm>
            <a:off x="2332038" y="4459288"/>
            <a:ext cx="7656512" cy="1236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spcBef>
                <a:spcPct val="20000"/>
              </a:spcBef>
              <a:spcAft>
                <a:spcPts val="600"/>
              </a:spcAft>
              <a:buClr>
                <a:srgbClr val="2E75B6"/>
              </a:buClr>
              <a:buSzPct val="145000"/>
              <a:buFont typeface="Arial" panose="020B0604020202020204" pitchFamily="34" charset="0"/>
              <a:buNone/>
            </a:pPr>
            <a:endParaRPr lang="id-ID" altLang="zh-CN" sz="1100">
              <a:solidFill>
                <a:srgbClr val="595959"/>
              </a:solidFill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20916" y="868679"/>
            <a:ext cx="5278755" cy="9836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chemeClr val="bg1"/>
                </a:solidFill>
                <a:sym typeface="+mn-ea"/>
              </a:rPr>
              <a:t>Tiktok's Innovation</a:t>
            </a:r>
            <a:endParaRPr lang="en-US" altLang="zh-CN" dirty="0">
              <a:solidFill>
                <a:schemeClr val="bg1"/>
              </a:solidFill>
            </a:endParaRPr>
          </a:p>
          <a:p>
            <a:pPr algn="ctr"/>
            <a:endParaRPr lang="en-US" altLang="zh-CN" dirty="0">
              <a:solidFill>
                <a:schemeClr val="bg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6090" y="2318019"/>
            <a:ext cx="933259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· Incorporate Brainwashing and popular music as the BGM in order to increase the click rate</a:t>
            </a:r>
          </a:p>
          <a:p>
            <a:endParaRPr lang="en-US" altLang="zh-CN" sz="2800" dirty="0">
              <a:solidFill>
                <a:schemeClr val="bg1"/>
              </a:solidFill>
              <a:sym typeface="+mn-ea"/>
            </a:endParaRPr>
          </a:p>
          <a:p>
            <a:r>
              <a:rPr lang="en-US" altLang="zh-CN" sz="2800" dirty="0">
                <a:solidFill>
                  <a:schemeClr val="bg1"/>
                </a:solidFill>
                <a:sym typeface="+mn-ea"/>
              </a:rPr>
              <a:t>· Supported by large-scale machine learning and deep learning algorithms to learn about user's preferences</a:t>
            </a:r>
            <a:endParaRPr lang="en-US" altLang="zh-CN" sz="2800" dirty="0">
              <a:solidFill>
                <a:schemeClr val="bg1"/>
              </a:solidFill>
            </a:endParaRPr>
          </a:p>
          <a:p>
            <a:endParaRPr lang="en-US" altLang="zh-CN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7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5" presetClass="entr" presetSubtype="0" fill="hold" grpId="0" nodeType="withEffect">
                                  <p:stCondLst>
                                    <p:cond delay="9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ldLvl="0" animBg="1"/>
      <p:bldP spid="40" grpId="0" build="p"/>
      <p:bldP spid="38" grpId="0" build="p"/>
      <p:bldP spid="47" grpId="0"/>
      <p:bldP spid="53" grpId="0"/>
      <p:bldP spid="54" grpId="0" bldLvl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8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2" y="330200"/>
            <a:ext cx="11240765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TikTok’s</a:t>
            </a: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 recommendation algorithm and strategy</a:t>
            </a:r>
          </a:p>
        </p:txBody>
      </p:sp>
      <p:sp>
        <p:nvSpPr>
          <p:cNvPr id="28" name="Oval 4"/>
          <p:cNvSpPr/>
          <p:nvPr/>
        </p:nvSpPr>
        <p:spPr bwMode="auto">
          <a:xfrm>
            <a:off x="7202488" y="2374900"/>
            <a:ext cx="577850" cy="577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143061" tIns="55880" rIns="143061" bIns="55880" anchor="ctr"/>
          <a:lstStyle/>
          <a:p>
            <a:pPr algn="ctr" eaLnBrk="1" hangingPunct="1">
              <a:defRPr/>
            </a:pPr>
            <a:endParaRPr lang="id-ID" altLang="zh-CN" sz="2800" dirty="0">
              <a:solidFill>
                <a:srgbClr val="F2F2F2"/>
              </a:solidFill>
              <a:latin typeface="FontAwesome" pitchFamily="2" charset="0"/>
            </a:endParaRPr>
          </a:p>
        </p:txBody>
      </p:sp>
      <p:cxnSp>
        <p:nvCxnSpPr>
          <p:cNvPr id="27" name="Straight Connector 15"/>
          <p:cNvCxnSpPr/>
          <p:nvPr/>
        </p:nvCxnSpPr>
        <p:spPr>
          <a:xfrm flipH="1">
            <a:off x="6090318" y="2118452"/>
            <a:ext cx="5682" cy="2854899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36"/>
          <p:cNvSpPr txBox="1">
            <a:spLocks noChangeArrowheads="1"/>
          </p:cNvSpPr>
          <p:nvPr/>
        </p:nvSpPr>
        <p:spPr bwMode="auto">
          <a:xfrm>
            <a:off x="1991846" y="4958069"/>
            <a:ext cx="222637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3600" b="1" dirty="0">
                <a:solidFill>
                  <a:srgbClr val="5B9BD5"/>
                </a:solidFill>
                <a:latin typeface="Calibri Light" panose="020F0302020204030204" pitchFamily="34" charset="0"/>
              </a:rPr>
              <a:t>A</a:t>
            </a:r>
            <a:r>
              <a:rPr lang="id-ID" altLang="zh-CN" sz="3600" b="1" dirty="0">
                <a:solidFill>
                  <a:srgbClr val="5B9BD5"/>
                </a:solidFill>
                <a:latin typeface="Calibri Light" panose="020F0302020204030204" pitchFamily="34" charset="0"/>
              </a:rPr>
              <a:t>lgorithm</a:t>
            </a:r>
            <a:endParaRPr lang="en-US" altLang="zh-CN" dirty="0">
              <a:solidFill>
                <a:srgbClr val="5B9BD5"/>
              </a:solidFill>
            </a:endParaRPr>
          </a:p>
          <a:p>
            <a:endParaRPr lang="id-ID" altLang="zh-CN" sz="2400" dirty="0">
              <a:solidFill>
                <a:schemeClr val="bg1"/>
              </a:solidFill>
            </a:endParaRPr>
          </a:p>
        </p:txBody>
      </p:sp>
      <p:sp>
        <p:nvSpPr>
          <p:cNvPr id="34" name="TextBox 36"/>
          <p:cNvSpPr txBox="1">
            <a:spLocks noChangeArrowheads="1"/>
          </p:cNvSpPr>
          <p:nvPr/>
        </p:nvSpPr>
        <p:spPr bwMode="auto">
          <a:xfrm>
            <a:off x="8238679" y="4973351"/>
            <a:ext cx="222637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r>
              <a:rPr lang="en-US" altLang="zh-CN" sz="3600" b="1" dirty="0">
                <a:solidFill>
                  <a:srgbClr val="ED7D31"/>
                </a:solidFill>
                <a:latin typeface="Calibri Light" panose="020F0302020204030204" pitchFamily="34" charset="0"/>
              </a:rPr>
              <a:t>Strategy</a:t>
            </a:r>
            <a:endParaRPr lang="en-US" altLang="zh-CN" dirty="0">
              <a:solidFill>
                <a:srgbClr val="ED7D31"/>
              </a:solidFill>
            </a:endParaRPr>
          </a:p>
          <a:p>
            <a:endParaRPr lang="id-ID" altLang="zh-CN" sz="2400" dirty="0">
              <a:solidFill>
                <a:schemeClr val="bg1"/>
              </a:solidFill>
            </a:endParaRPr>
          </a:p>
        </p:txBody>
      </p:sp>
      <p:pic>
        <p:nvPicPr>
          <p:cNvPr id="3" name="图片 2" descr="图片包含 烟花, 黑色, 电话, 游戏机&#10;&#10;描述已自动生成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901" y="2064304"/>
            <a:ext cx="3569204" cy="2729391"/>
          </a:xfrm>
          <a:prstGeom prst="rect">
            <a:avLst/>
          </a:prstGeom>
        </p:spPr>
      </p:pic>
      <p:pic>
        <p:nvPicPr>
          <p:cNvPr id="7" name="图片 6" descr="图片包含 男人, 黑色, 游戏机, 手&#10;&#10;描述已自动生成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43" t="5471" r="13631" b="5787"/>
          <a:stretch>
            <a:fillRect/>
          </a:stretch>
        </p:blipFill>
        <p:spPr>
          <a:xfrm>
            <a:off x="7308266" y="2027095"/>
            <a:ext cx="3538247" cy="2766600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1" name="Straight Connector 400"/>
          <p:cNvCxnSpPr/>
          <p:nvPr/>
        </p:nvCxnSpPr>
        <p:spPr>
          <a:xfrm>
            <a:off x="0" y="6461125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ot"/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Flowchart: Off-page Connector 28"/>
          <p:cNvSpPr/>
          <p:nvPr/>
        </p:nvSpPr>
        <p:spPr>
          <a:xfrm>
            <a:off x="11598275" y="6246813"/>
            <a:ext cx="377825" cy="422275"/>
          </a:xfrm>
          <a:prstGeom prst="flowChartOffpageConnector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zh-CN">
              <a:solidFill>
                <a:srgbClr val="FFFFFF"/>
              </a:solidFill>
            </a:endParaRPr>
          </a:p>
        </p:txBody>
      </p:sp>
      <p:sp>
        <p:nvSpPr>
          <p:cNvPr id="40" name="Subtitle 2"/>
          <p:cNvSpPr txBox="1"/>
          <p:nvPr/>
        </p:nvSpPr>
        <p:spPr bwMode="auto">
          <a:xfrm>
            <a:off x="11507788" y="6289675"/>
            <a:ext cx="538162" cy="31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fld id="{4FB1EF89-74FE-4784-BF21-4F3C3EA8369C}" type="slidenum">
              <a:rPr lang="id-ID" altLang="zh-CN" sz="1600">
                <a:solidFill>
                  <a:srgbClr val="F2F2F2"/>
                </a:solidFill>
                <a:latin typeface="Calibri Light" panose="020F0302020204030204" pitchFamily="34" charset="0"/>
              </a:rPr>
              <a:t>9</a:t>
            </a:fld>
            <a:endParaRPr lang="en-US" altLang="zh-CN" sz="1600">
              <a:solidFill>
                <a:srgbClr val="F2F2F2"/>
              </a:solidFill>
              <a:latin typeface="Calibri Light" panose="020F0302020204030204" pitchFamily="34" charset="0"/>
            </a:endParaRPr>
          </a:p>
        </p:txBody>
      </p:sp>
      <p:grpSp>
        <p:nvGrpSpPr>
          <p:cNvPr id="402" name="Group 401"/>
          <p:cNvGrpSpPr/>
          <p:nvPr/>
        </p:nvGrpSpPr>
        <p:grpSpPr bwMode="auto">
          <a:xfrm>
            <a:off x="5567363" y="6581775"/>
            <a:ext cx="1154112" cy="142875"/>
            <a:chOff x="7536566" y="6291405"/>
            <a:chExt cx="1154910" cy="144000"/>
          </a:xfrm>
        </p:grpSpPr>
        <p:sp>
          <p:nvSpPr>
            <p:cNvPr id="403" name="Oval 402"/>
            <p:cNvSpPr>
              <a:spLocks noChangeAspect="1"/>
            </p:cNvSpPr>
            <p:nvPr/>
          </p:nvSpPr>
          <p:spPr>
            <a:xfrm>
              <a:off x="7536566" y="6291405"/>
              <a:ext cx="144562" cy="144000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4" name="Oval 403"/>
            <p:cNvSpPr>
              <a:spLocks noChangeAspect="1"/>
            </p:cNvSpPr>
            <p:nvPr/>
          </p:nvSpPr>
          <p:spPr>
            <a:xfrm>
              <a:off x="7704957" y="6291405"/>
              <a:ext cx="144562" cy="144000"/>
            </a:xfrm>
            <a:prstGeom prst="ellipse">
              <a:avLst/>
            </a:prstGeom>
            <a:solidFill>
              <a:schemeClr val="accent4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5" name="Oval 404"/>
            <p:cNvSpPr>
              <a:spLocks noChangeAspect="1"/>
            </p:cNvSpPr>
            <p:nvPr/>
          </p:nvSpPr>
          <p:spPr>
            <a:xfrm>
              <a:off x="7863817" y="6291405"/>
              <a:ext cx="144562" cy="144000"/>
            </a:xfrm>
            <a:prstGeom prst="ellipse">
              <a:avLst/>
            </a:prstGeom>
            <a:solidFill>
              <a:schemeClr val="accent2">
                <a:lumMod val="75000"/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6" name="Oval 405"/>
            <p:cNvSpPr>
              <a:spLocks noChangeAspect="1"/>
            </p:cNvSpPr>
            <p:nvPr/>
          </p:nvSpPr>
          <p:spPr>
            <a:xfrm>
              <a:off x="8041740" y="6291405"/>
              <a:ext cx="144562" cy="144000"/>
            </a:xfrm>
            <a:prstGeom prst="ellipse">
              <a:avLst/>
            </a:prstGeom>
            <a:solidFill>
              <a:srgbClr val="C0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7" name="Oval 406"/>
            <p:cNvSpPr>
              <a:spLocks noChangeAspect="1"/>
            </p:cNvSpPr>
            <p:nvPr/>
          </p:nvSpPr>
          <p:spPr>
            <a:xfrm>
              <a:off x="8210131" y="6291405"/>
              <a:ext cx="144562" cy="144000"/>
            </a:xfrm>
            <a:prstGeom prst="ellipse">
              <a:avLst/>
            </a:prstGeom>
            <a:solidFill>
              <a:srgbClr val="FF000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8" name="Oval 407"/>
            <p:cNvSpPr>
              <a:spLocks noChangeAspect="1"/>
            </p:cNvSpPr>
            <p:nvPr/>
          </p:nvSpPr>
          <p:spPr>
            <a:xfrm>
              <a:off x="8378523" y="6291405"/>
              <a:ext cx="144562" cy="144000"/>
            </a:xfrm>
            <a:prstGeom prst="ellipse">
              <a:avLst/>
            </a:prstGeom>
            <a:solidFill>
              <a:schemeClr val="accent6">
                <a:alpha val="90000"/>
              </a:scheme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  <p:sp>
          <p:nvSpPr>
            <p:cNvPr id="409" name="Oval 408"/>
            <p:cNvSpPr>
              <a:spLocks noChangeAspect="1"/>
            </p:cNvSpPr>
            <p:nvPr/>
          </p:nvSpPr>
          <p:spPr>
            <a:xfrm>
              <a:off x="8546914" y="6291405"/>
              <a:ext cx="144562" cy="144000"/>
            </a:xfrm>
            <a:prstGeom prst="ellipse">
              <a:avLst/>
            </a:prstGeom>
            <a:solidFill>
              <a:srgbClr val="7030A0">
                <a:alpha val="90000"/>
              </a:srgbClr>
            </a:soli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altLang="zh-CN" sz="1100" b="1">
                <a:solidFill>
                  <a:srgbClr val="FFFFFF"/>
                </a:solidFill>
              </a:endParaRPr>
            </a:p>
          </p:txBody>
        </p:sp>
      </p:grpSp>
      <p:sp>
        <p:nvSpPr>
          <p:cNvPr id="410" name="Subtitle 2"/>
          <p:cNvSpPr>
            <a:spLocks noGrp="1"/>
          </p:cNvSpPr>
          <p:nvPr>
            <p:ph type="subTitle" idx="1"/>
          </p:nvPr>
        </p:nvSpPr>
        <p:spPr>
          <a:xfrm>
            <a:off x="219075" y="6510338"/>
            <a:ext cx="1946275" cy="302895"/>
          </a:xfrm>
        </p:spPr>
        <p:txBody>
          <a:bodyPr>
            <a:spAutoFit/>
          </a:bodyPr>
          <a:lstStyle/>
          <a:p>
            <a:pPr algn="l" eaLnBrk="1" hangingPunct="1"/>
            <a:endParaRPr lang="en-US" altLang="zh-CN" sz="1400" dirty="0">
              <a:solidFill>
                <a:srgbClr val="A6A6A6"/>
              </a:solidFill>
              <a:latin typeface="Calibri Light" panose="020F0302020204030204" pitchFamily="34" charset="0"/>
            </a:endParaRPr>
          </a:p>
        </p:txBody>
      </p:sp>
      <p:sp>
        <p:nvSpPr>
          <p:cNvPr id="411" name="Content Placeholder 7"/>
          <p:cNvSpPr txBox="1"/>
          <p:nvPr/>
        </p:nvSpPr>
        <p:spPr bwMode="auto">
          <a:xfrm>
            <a:off x="519112" y="330200"/>
            <a:ext cx="11240765" cy="1003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  <a:spcBef>
                <a:spcPct val="20000"/>
              </a:spcBef>
            </a:pPr>
            <a:r>
              <a:rPr lang="en-US" altLang="zh-CN" sz="4400" b="1" dirty="0" err="1">
                <a:solidFill>
                  <a:schemeClr val="bg1"/>
                </a:solidFill>
                <a:latin typeface="Calibri Light" panose="020F0302020204030204" pitchFamily="34" charset="0"/>
              </a:rPr>
              <a:t>TikTok’s</a:t>
            </a:r>
            <a:r>
              <a:rPr lang="en-US" altLang="zh-CN" sz="4400" b="1" dirty="0">
                <a:solidFill>
                  <a:schemeClr val="bg1"/>
                </a:solidFill>
                <a:latin typeface="Calibri Light" panose="020F0302020204030204" pitchFamily="34" charset="0"/>
              </a:rPr>
              <a:t> recommendation model</a:t>
            </a:r>
          </a:p>
        </p:txBody>
      </p:sp>
      <p:sp>
        <p:nvSpPr>
          <p:cNvPr id="28" name="Oval 4"/>
          <p:cNvSpPr/>
          <p:nvPr/>
        </p:nvSpPr>
        <p:spPr bwMode="auto">
          <a:xfrm>
            <a:off x="7202488" y="2374900"/>
            <a:ext cx="577850" cy="577850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lIns="143061" tIns="55880" rIns="143061" bIns="55880" anchor="ctr"/>
          <a:lstStyle/>
          <a:p>
            <a:pPr algn="ctr" eaLnBrk="1" hangingPunct="1">
              <a:defRPr/>
            </a:pPr>
            <a:endParaRPr lang="id-ID" altLang="zh-CN" sz="2800" dirty="0">
              <a:solidFill>
                <a:srgbClr val="F2F2F2"/>
              </a:solidFill>
              <a:latin typeface="FontAwesome" pitchFamily="2" charset="0"/>
            </a:endParaRPr>
          </a:p>
        </p:txBody>
      </p:sp>
      <p:graphicFrame>
        <p:nvGraphicFramePr>
          <p:cNvPr id="17" name="图示 16"/>
          <p:cNvGraphicFramePr/>
          <p:nvPr/>
        </p:nvGraphicFramePr>
        <p:xfrm>
          <a:off x="2920152" y="1620460"/>
          <a:ext cx="6370394" cy="42469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504061" y="4435890"/>
            <a:ext cx="21010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A5A5A5"/>
                </a:solidFill>
              </a:rPr>
              <a:t>Realize tag classification</a:t>
            </a:r>
            <a:endParaRPr lang="zh-CN" altLang="en-US" dirty="0">
              <a:solidFill>
                <a:srgbClr val="A5A5A5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390982" y="4297391"/>
            <a:ext cx="21010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48170"/>
                </a:solidFill>
              </a:rPr>
              <a:t>Analyze complex music and video data</a:t>
            </a:r>
            <a:endParaRPr lang="zh-CN" altLang="en-US" dirty="0">
              <a:solidFill>
                <a:srgbClr val="C4817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170841" y="1326802"/>
            <a:ext cx="21010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ED7D31"/>
                </a:solidFill>
              </a:rPr>
              <a:t>Solve the problem of less recommendation content</a:t>
            </a:r>
            <a:endParaRPr lang="zh-CN" altLang="en-US" dirty="0">
              <a:solidFill>
                <a:srgbClr val="ED7D31"/>
              </a:solidFill>
            </a:endParaRPr>
          </a:p>
        </p:txBody>
      </p:sp>
    </p:spTree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 nodePh="1">
                                  <p:stCondLst>
                                    <p:cond delay="200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0" grpId="0" build="p"/>
      <p:bldP spid="410" grpId="0" build="p"/>
      <p:bldP spid="411" grpId="0"/>
    </p:bldLst>
  </p:timing>
</p:sld>
</file>

<file path=ppt/theme/theme1.xml><?xml version="1.0" encoding="utf-8"?>
<a:theme xmlns:a="http://schemas.openxmlformats.org/drawingml/2006/main" name="1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1251</Words>
  <Application>Microsoft Office PowerPoint</Application>
  <PresentationFormat>宽屏</PresentationFormat>
  <Paragraphs>260</Paragraphs>
  <Slides>30</Slides>
  <Notes>30</Notes>
  <HiddenSlides>0</HiddenSlides>
  <MMClips>2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3" baseType="lpstr">
      <vt:lpstr>Diavlo Medium</vt:lpstr>
      <vt:lpstr>FontAwesome</vt:lpstr>
      <vt:lpstr>Roboto</vt:lpstr>
      <vt:lpstr>Signika Negative</vt:lpstr>
      <vt:lpstr>等线</vt:lpstr>
      <vt:lpstr>思源黑体 CN ExtraLight</vt:lpstr>
      <vt:lpstr>思源黑体 CN Heavy</vt:lpstr>
      <vt:lpstr>Arial</vt:lpstr>
      <vt:lpstr>Calibri</vt:lpstr>
      <vt:lpstr>Calibri Light</vt:lpstr>
      <vt:lpstr>Times New Roman</vt:lpstr>
      <vt:lpstr>1</vt:lpstr>
      <vt:lpstr>图表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ASUS-</dc:creator>
  <cp:lastModifiedBy>欣怡 鲁</cp:lastModifiedBy>
  <cp:revision>61</cp:revision>
  <dcterms:created xsi:type="dcterms:W3CDTF">2019-11-23T14:44:00Z</dcterms:created>
  <dcterms:modified xsi:type="dcterms:W3CDTF">2019-12-20T12:04:48Z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